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72" r:id="rId4"/>
    <p:sldId id="273" r:id="rId5"/>
    <p:sldId id="274" r:id="rId6"/>
    <p:sldId id="275" r:id="rId7"/>
    <p:sldId id="258" r:id="rId8"/>
    <p:sldId id="27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97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78AF1D-7E3A-4793-B06B-749AF5045CBA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18E0F5B7-1AF7-4650-BDF5-D97DE1247A1B}">
      <dgm:prSet/>
      <dgm:spPr/>
      <dgm:t>
        <a:bodyPr/>
        <a:lstStyle/>
        <a:p>
          <a:r>
            <a:rPr lang="en-US"/>
            <a:t>1.  Mendapatkan  informasi  yang  dapat  dipercaya  sebagai  dasar  merumuskan motivasi perancangan</a:t>
          </a:r>
        </a:p>
      </dgm:t>
    </dgm:pt>
    <dgm:pt modelId="{692E2C3A-AE77-43B6-9215-9C4081BFD415}" type="parTrans" cxnId="{3F076EFB-5A59-4945-BE96-48A12094388F}">
      <dgm:prSet/>
      <dgm:spPr/>
      <dgm:t>
        <a:bodyPr/>
        <a:lstStyle/>
        <a:p>
          <a:endParaRPr lang="en-US"/>
        </a:p>
      </dgm:t>
    </dgm:pt>
    <dgm:pt modelId="{3FDBFCC6-C1C3-4F3A-8DC9-540471C6395E}" type="sibTrans" cxnId="{3F076EFB-5A59-4945-BE96-48A12094388F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F9D939B9-1948-466D-BAE9-9C196A02A85A}">
      <dgm:prSet/>
      <dgm:spPr/>
      <dgm:t>
        <a:bodyPr/>
        <a:lstStyle/>
        <a:p>
          <a:r>
            <a:rPr lang="en-US"/>
            <a:t>2.  Membantah   keraguan   dan   mampu   menjawab   setiap   pertanyaan   dalam membangun logika perancangan</a:t>
          </a:r>
        </a:p>
      </dgm:t>
    </dgm:pt>
    <dgm:pt modelId="{F7BB3C4F-92A5-4677-ABE7-B7FB2D58C31E}" type="parTrans" cxnId="{25F47FB0-B3D1-4CB8-90FD-A070AF39C0F1}">
      <dgm:prSet/>
      <dgm:spPr/>
      <dgm:t>
        <a:bodyPr/>
        <a:lstStyle/>
        <a:p>
          <a:endParaRPr lang="en-US"/>
        </a:p>
      </dgm:t>
    </dgm:pt>
    <dgm:pt modelId="{9AC3F34C-5776-47F7-B1C9-3890A5FB5E1E}" type="sibTrans" cxnId="{25F47FB0-B3D1-4CB8-90FD-A070AF39C0F1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18976316-1F22-4482-8F9A-4ED460265C72}">
      <dgm:prSet/>
      <dgm:spPr/>
      <dgm:t>
        <a:bodyPr/>
        <a:lstStyle/>
        <a:p>
          <a:r>
            <a:rPr lang="en-US"/>
            <a:t>3.  Menguji hipotesis dari setiap kebutuhan data perancangan</a:t>
          </a:r>
        </a:p>
      </dgm:t>
    </dgm:pt>
    <dgm:pt modelId="{71BC189E-ED9E-4BFC-AA70-471E8CB5DC08}" type="parTrans" cxnId="{99A0FB8B-D6CD-494F-9049-65EB41537E42}">
      <dgm:prSet/>
      <dgm:spPr/>
      <dgm:t>
        <a:bodyPr/>
        <a:lstStyle/>
        <a:p>
          <a:endParaRPr lang="en-US"/>
        </a:p>
      </dgm:t>
    </dgm:pt>
    <dgm:pt modelId="{03367F07-40D8-491D-ADFF-9E68FEC8AAB9}" type="sibTrans" cxnId="{99A0FB8B-D6CD-494F-9049-65EB41537E42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F4B58F72-F6B7-47F9-9D72-4B4ED701DA05}">
      <dgm:prSet/>
      <dgm:spPr/>
      <dgm:t>
        <a:bodyPr/>
        <a:lstStyle/>
        <a:p>
          <a:r>
            <a:rPr lang="en-US"/>
            <a:t>4.  Membangun ide dan konsep perancangan (</a:t>
          </a:r>
          <a:r>
            <a:rPr lang="en-US" i="1"/>
            <a:t>big idea</a:t>
          </a:r>
          <a:r>
            <a:rPr lang="en-US"/>
            <a:t>)</a:t>
          </a:r>
        </a:p>
      </dgm:t>
    </dgm:pt>
    <dgm:pt modelId="{D34EAD4E-421D-4B1E-98D3-F6B4A21C077A}" type="parTrans" cxnId="{E64C0DF1-1A8F-4D3C-BA06-7171B3BBE383}">
      <dgm:prSet/>
      <dgm:spPr/>
      <dgm:t>
        <a:bodyPr/>
        <a:lstStyle/>
        <a:p>
          <a:endParaRPr lang="en-US"/>
        </a:p>
      </dgm:t>
    </dgm:pt>
    <dgm:pt modelId="{0EE97B22-2EAF-4F6C-9C36-7CD18D3EC333}" type="sibTrans" cxnId="{E64C0DF1-1A8F-4D3C-BA06-7171B3BBE383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0A7A011A-1694-47BC-B787-9D2A0F1F1E85}" type="pres">
      <dgm:prSet presAssocID="{E878AF1D-7E3A-4793-B06B-749AF5045CBA}" presName="Name0" presStyleCnt="0">
        <dgm:presLayoutVars>
          <dgm:animLvl val="lvl"/>
          <dgm:resizeHandles val="exact"/>
        </dgm:presLayoutVars>
      </dgm:prSet>
      <dgm:spPr/>
    </dgm:pt>
    <dgm:pt modelId="{CE588CFA-22F1-41DD-8071-487CF54B318E}" type="pres">
      <dgm:prSet presAssocID="{18E0F5B7-1AF7-4650-BDF5-D97DE1247A1B}" presName="compositeNode" presStyleCnt="0">
        <dgm:presLayoutVars>
          <dgm:bulletEnabled val="1"/>
        </dgm:presLayoutVars>
      </dgm:prSet>
      <dgm:spPr/>
    </dgm:pt>
    <dgm:pt modelId="{75BE678B-4C97-433E-A009-309598CCDC29}" type="pres">
      <dgm:prSet presAssocID="{18E0F5B7-1AF7-4650-BDF5-D97DE1247A1B}" presName="bgRect" presStyleLbl="bgAccFollowNode1" presStyleIdx="0" presStyleCnt="4"/>
      <dgm:spPr/>
    </dgm:pt>
    <dgm:pt modelId="{6EC0A3EC-8D7B-43D1-8F06-664A6EDC69A9}" type="pres">
      <dgm:prSet presAssocID="{3FDBFCC6-C1C3-4F3A-8DC9-540471C6395E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9EF7AF9E-8B48-4488-9216-1DFC166A629F}" type="pres">
      <dgm:prSet presAssocID="{18E0F5B7-1AF7-4650-BDF5-D97DE1247A1B}" presName="bottomLine" presStyleLbl="alignNode1" presStyleIdx="1" presStyleCnt="8">
        <dgm:presLayoutVars/>
      </dgm:prSet>
      <dgm:spPr/>
    </dgm:pt>
    <dgm:pt modelId="{DAE06F53-CF31-466C-8AFF-AD59E3ED07F5}" type="pres">
      <dgm:prSet presAssocID="{18E0F5B7-1AF7-4650-BDF5-D97DE1247A1B}" presName="nodeText" presStyleLbl="bgAccFollowNode1" presStyleIdx="0" presStyleCnt="4">
        <dgm:presLayoutVars>
          <dgm:bulletEnabled val="1"/>
        </dgm:presLayoutVars>
      </dgm:prSet>
      <dgm:spPr/>
    </dgm:pt>
    <dgm:pt modelId="{160E7FD6-A6FD-48A9-9353-8E81AB4649D6}" type="pres">
      <dgm:prSet presAssocID="{3FDBFCC6-C1C3-4F3A-8DC9-540471C6395E}" presName="sibTrans" presStyleCnt="0"/>
      <dgm:spPr/>
    </dgm:pt>
    <dgm:pt modelId="{EE4DCFF8-357C-45DF-AF41-1F8F9ECB5619}" type="pres">
      <dgm:prSet presAssocID="{F9D939B9-1948-466D-BAE9-9C196A02A85A}" presName="compositeNode" presStyleCnt="0">
        <dgm:presLayoutVars>
          <dgm:bulletEnabled val="1"/>
        </dgm:presLayoutVars>
      </dgm:prSet>
      <dgm:spPr/>
    </dgm:pt>
    <dgm:pt modelId="{A979D8BE-1059-4589-A372-6D0FDCBDC449}" type="pres">
      <dgm:prSet presAssocID="{F9D939B9-1948-466D-BAE9-9C196A02A85A}" presName="bgRect" presStyleLbl="bgAccFollowNode1" presStyleIdx="1" presStyleCnt="4"/>
      <dgm:spPr/>
    </dgm:pt>
    <dgm:pt modelId="{E9EC9B47-EBBD-4ED2-83AB-8C6C1BF29013}" type="pres">
      <dgm:prSet presAssocID="{9AC3F34C-5776-47F7-B1C9-3890A5FB5E1E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253A87A1-B783-4464-BA2B-B900F63FD8E8}" type="pres">
      <dgm:prSet presAssocID="{F9D939B9-1948-466D-BAE9-9C196A02A85A}" presName="bottomLine" presStyleLbl="alignNode1" presStyleIdx="3" presStyleCnt="8">
        <dgm:presLayoutVars/>
      </dgm:prSet>
      <dgm:spPr/>
    </dgm:pt>
    <dgm:pt modelId="{67505220-1CB3-423C-8364-E557C941C589}" type="pres">
      <dgm:prSet presAssocID="{F9D939B9-1948-466D-BAE9-9C196A02A85A}" presName="nodeText" presStyleLbl="bgAccFollowNode1" presStyleIdx="1" presStyleCnt="4">
        <dgm:presLayoutVars>
          <dgm:bulletEnabled val="1"/>
        </dgm:presLayoutVars>
      </dgm:prSet>
      <dgm:spPr/>
    </dgm:pt>
    <dgm:pt modelId="{EED172C8-0F04-4DBB-A280-465557D48E0E}" type="pres">
      <dgm:prSet presAssocID="{9AC3F34C-5776-47F7-B1C9-3890A5FB5E1E}" presName="sibTrans" presStyleCnt="0"/>
      <dgm:spPr/>
    </dgm:pt>
    <dgm:pt modelId="{9B49C774-667F-4E43-8762-673C6B534005}" type="pres">
      <dgm:prSet presAssocID="{18976316-1F22-4482-8F9A-4ED460265C72}" presName="compositeNode" presStyleCnt="0">
        <dgm:presLayoutVars>
          <dgm:bulletEnabled val="1"/>
        </dgm:presLayoutVars>
      </dgm:prSet>
      <dgm:spPr/>
    </dgm:pt>
    <dgm:pt modelId="{A06DF5FA-98C8-40CF-B9DF-DDC15A816CB1}" type="pres">
      <dgm:prSet presAssocID="{18976316-1F22-4482-8F9A-4ED460265C72}" presName="bgRect" presStyleLbl="bgAccFollowNode1" presStyleIdx="2" presStyleCnt="4"/>
      <dgm:spPr/>
    </dgm:pt>
    <dgm:pt modelId="{7A682AA7-EFC5-4784-A49B-2D32A410B982}" type="pres">
      <dgm:prSet presAssocID="{03367F07-40D8-491D-ADFF-9E68FEC8AAB9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09EE957C-0A0D-49FD-A95C-AEDEFAE71E94}" type="pres">
      <dgm:prSet presAssocID="{18976316-1F22-4482-8F9A-4ED460265C72}" presName="bottomLine" presStyleLbl="alignNode1" presStyleIdx="5" presStyleCnt="8">
        <dgm:presLayoutVars/>
      </dgm:prSet>
      <dgm:spPr/>
    </dgm:pt>
    <dgm:pt modelId="{12B1B36F-819B-4FC5-B3EE-CF03B3CBA338}" type="pres">
      <dgm:prSet presAssocID="{18976316-1F22-4482-8F9A-4ED460265C72}" presName="nodeText" presStyleLbl="bgAccFollowNode1" presStyleIdx="2" presStyleCnt="4">
        <dgm:presLayoutVars>
          <dgm:bulletEnabled val="1"/>
        </dgm:presLayoutVars>
      </dgm:prSet>
      <dgm:spPr/>
    </dgm:pt>
    <dgm:pt modelId="{F5963C3F-CAF9-44B5-8780-A4B7B7180EF2}" type="pres">
      <dgm:prSet presAssocID="{03367F07-40D8-491D-ADFF-9E68FEC8AAB9}" presName="sibTrans" presStyleCnt="0"/>
      <dgm:spPr/>
    </dgm:pt>
    <dgm:pt modelId="{35388EC1-DCFA-4D02-8F4B-881AA7877506}" type="pres">
      <dgm:prSet presAssocID="{F4B58F72-F6B7-47F9-9D72-4B4ED701DA05}" presName="compositeNode" presStyleCnt="0">
        <dgm:presLayoutVars>
          <dgm:bulletEnabled val="1"/>
        </dgm:presLayoutVars>
      </dgm:prSet>
      <dgm:spPr/>
    </dgm:pt>
    <dgm:pt modelId="{E08461C7-1DC0-4CB2-8B15-4E72BD1D3866}" type="pres">
      <dgm:prSet presAssocID="{F4B58F72-F6B7-47F9-9D72-4B4ED701DA05}" presName="bgRect" presStyleLbl="bgAccFollowNode1" presStyleIdx="3" presStyleCnt="4"/>
      <dgm:spPr/>
    </dgm:pt>
    <dgm:pt modelId="{C70CD35E-25B0-4349-A70D-31F8BA7BDEFF}" type="pres">
      <dgm:prSet presAssocID="{0EE97B22-2EAF-4F6C-9C36-7CD18D3EC333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A014E9C3-6B48-4DEE-8EAC-0E01493A3BB5}" type="pres">
      <dgm:prSet presAssocID="{F4B58F72-F6B7-47F9-9D72-4B4ED701DA05}" presName="bottomLine" presStyleLbl="alignNode1" presStyleIdx="7" presStyleCnt="8">
        <dgm:presLayoutVars/>
      </dgm:prSet>
      <dgm:spPr/>
    </dgm:pt>
    <dgm:pt modelId="{9A73ECDD-FB88-408F-907D-213AB42DFB13}" type="pres">
      <dgm:prSet presAssocID="{F4B58F72-F6B7-47F9-9D72-4B4ED701DA05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770BEB16-37B7-48F4-AF2F-8FF0D4087D0E}" type="presOf" srcId="{18976316-1F22-4482-8F9A-4ED460265C72}" destId="{A06DF5FA-98C8-40CF-B9DF-DDC15A816CB1}" srcOrd="0" destOrd="0" presId="urn:microsoft.com/office/officeart/2016/7/layout/BasicLinearProcessNumbered"/>
    <dgm:cxn modelId="{5139011C-3F06-4007-AB56-40AB3C46B2B9}" type="presOf" srcId="{9AC3F34C-5776-47F7-B1C9-3890A5FB5E1E}" destId="{E9EC9B47-EBBD-4ED2-83AB-8C6C1BF29013}" srcOrd="0" destOrd="0" presId="urn:microsoft.com/office/officeart/2016/7/layout/BasicLinearProcessNumbered"/>
    <dgm:cxn modelId="{27E57229-476E-4363-8683-721D350DF804}" type="presOf" srcId="{18E0F5B7-1AF7-4650-BDF5-D97DE1247A1B}" destId="{75BE678B-4C97-433E-A009-309598CCDC29}" srcOrd="0" destOrd="0" presId="urn:microsoft.com/office/officeart/2016/7/layout/BasicLinearProcessNumbered"/>
    <dgm:cxn modelId="{4A662A36-FF28-4F60-A30A-8BE2EA22507D}" type="presOf" srcId="{18E0F5B7-1AF7-4650-BDF5-D97DE1247A1B}" destId="{DAE06F53-CF31-466C-8AFF-AD59E3ED07F5}" srcOrd="1" destOrd="0" presId="urn:microsoft.com/office/officeart/2016/7/layout/BasicLinearProcessNumbered"/>
    <dgm:cxn modelId="{A1360577-C35C-448A-B91E-1F7A5C2B239C}" type="presOf" srcId="{03367F07-40D8-491D-ADFF-9E68FEC8AAB9}" destId="{7A682AA7-EFC5-4784-A49B-2D32A410B982}" srcOrd="0" destOrd="0" presId="urn:microsoft.com/office/officeart/2016/7/layout/BasicLinearProcessNumbered"/>
    <dgm:cxn modelId="{728CDB85-4734-458D-9B2B-7E7FF6FB9141}" type="presOf" srcId="{0EE97B22-2EAF-4F6C-9C36-7CD18D3EC333}" destId="{C70CD35E-25B0-4349-A70D-31F8BA7BDEFF}" srcOrd="0" destOrd="0" presId="urn:microsoft.com/office/officeart/2016/7/layout/BasicLinearProcessNumbered"/>
    <dgm:cxn modelId="{99A0FB8B-D6CD-494F-9049-65EB41537E42}" srcId="{E878AF1D-7E3A-4793-B06B-749AF5045CBA}" destId="{18976316-1F22-4482-8F9A-4ED460265C72}" srcOrd="2" destOrd="0" parTransId="{71BC189E-ED9E-4BFC-AA70-471E8CB5DC08}" sibTransId="{03367F07-40D8-491D-ADFF-9E68FEC8AAB9}"/>
    <dgm:cxn modelId="{B994C290-0EC3-4CBD-B9F8-98057F4C9468}" type="presOf" srcId="{F4B58F72-F6B7-47F9-9D72-4B4ED701DA05}" destId="{9A73ECDD-FB88-408F-907D-213AB42DFB13}" srcOrd="1" destOrd="0" presId="urn:microsoft.com/office/officeart/2016/7/layout/BasicLinearProcessNumbered"/>
    <dgm:cxn modelId="{EB540192-1E12-454E-ADD0-3F36E07A3B55}" type="presOf" srcId="{F4B58F72-F6B7-47F9-9D72-4B4ED701DA05}" destId="{E08461C7-1DC0-4CB2-8B15-4E72BD1D3866}" srcOrd="0" destOrd="0" presId="urn:microsoft.com/office/officeart/2016/7/layout/BasicLinearProcessNumbered"/>
    <dgm:cxn modelId="{C32B0D95-59E2-44C9-9438-1960E46404C2}" type="presOf" srcId="{F9D939B9-1948-466D-BAE9-9C196A02A85A}" destId="{67505220-1CB3-423C-8364-E557C941C589}" srcOrd="1" destOrd="0" presId="urn:microsoft.com/office/officeart/2016/7/layout/BasicLinearProcessNumbered"/>
    <dgm:cxn modelId="{B8BBC2A7-AA0E-4721-BE9E-6B47B94E98B6}" type="presOf" srcId="{18976316-1F22-4482-8F9A-4ED460265C72}" destId="{12B1B36F-819B-4FC5-B3EE-CF03B3CBA338}" srcOrd="1" destOrd="0" presId="urn:microsoft.com/office/officeart/2016/7/layout/BasicLinearProcessNumbered"/>
    <dgm:cxn modelId="{25F47FB0-B3D1-4CB8-90FD-A070AF39C0F1}" srcId="{E878AF1D-7E3A-4793-B06B-749AF5045CBA}" destId="{F9D939B9-1948-466D-BAE9-9C196A02A85A}" srcOrd="1" destOrd="0" parTransId="{F7BB3C4F-92A5-4677-ABE7-B7FB2D58C31E}" sibTransId="{9AC3F34C-5776-47F7-B1C9-3890A5FB5E1E}"/>
    <dgm:cxn modelId="{6ABCD9D3-F399-4A91-B230-E972E7FE7C39}" type="presOf" srcId="{3FDBFCC6-C1C3-4F3A-8DC9-540471C6395E}" destId="{6EC0A3EC-8D7B-43D1-8F06-664A6EDC69A9}" srcOrd="0" destOrd="0" presId="urn:microsoft.com/office/officeart/2016/7/layout/BasicLinearProcessNumbered"/>
    <dgm:cxn modelId="{52EC1BD7-EC42-4D90-AC6F-01647D82CCCD}" type="presOf" srcId="{F9D939B9-1948-466D-BAE9-9C196A02A85A}" destId="{A979D8BE-1059-4589-A372-6D0FDCBDC449}" srcOrd="0" destOrd="0" presId="urn:microsoft.com/office/officeart/2016/7/layout/BasicLinearProcessNumbered"/>
    <dgm:cxn modelId="{AD3AB1EC-D975-40F6-AC38-C0C2CFE8F2AC}" type="presOf" srcId="{E878AF1D-7E3A-4793-B06B-749AF5045CBA}" destId="{0A7A011A-1694-47BC-B787-9D2A0F1F1E85}" srcOrd="0" destOrd="0" presId="urn:microsoft.com/office/officeart/2016/7/layout/BasicLinearProcessNumbered"/>
    <dgm:cxn modelId="{E64C0DF1-1A8F-4D3C-BA06-7171B3BBE383}" srcId="{E878AF1D-7E3A-4793-B06B-749AF5045CBA}" destId="{F4B58F72-F6B7-47F9-9D72-4B4ED701DA05}" srcOrd="3" destOrd="0" parTransId="{D34EAD4E-421D-4B1E-98D3-F6B4A21C077A}" sibTransId="{0EE97B22-2EAF-4F6C-9C36-7CD18D3EC333}"/>
    <dgm:cxn modelId="{3F076EFB-5A59-4945-BE96-48A12094388F}" srcId="{E878AF1D-7E3A-4793-B06B-749AF5045CBA}" destId="{18E0F5B7-1AF7-4650-BDF5-D97DE1247A1B}" srcOrd="0" destOrd="0" parTransId="{692E2C3A-AE77-43B6-9215-9C4081BFD415}" sibTransId="{3FDBFCC6-C1C3-4F3A-8DC9-540471C6395E}"/>
    <dgm:cxn modelId="{F6074898-ABD5-4DA7-B2C5-B718A24741D8}" type="presParOf" srcId="{0A7A011A-1694-47BC-B787-9D2A0F1F1E85}" destId="{CE588CFA-22F1-41DD-8071-487CF54B318E}" srcOrd="0" destOrd="0" presId="urn:microsoft.com/office/officeart/2016/7/layout/BasicLinearProcessNumbered"/>
    <dgm:cxn modelId="{9FD1F856-ED10-4439-9D29-1A31D675592A}" type="presParOf" srcId="{CE588CFA-22F1-41DD-8071-487CF54B318E}" destId="{75BE678B-4C97-433E-A009-309598CCDC29}" srcOrd="0" destOrd="0" presId="urn:microsoft.com/office/officeart/2016/7/layout/BasicLinearProcessNumbered"/>
    <dgm:cxn modelId="{245B37B2-5FD6-4468-AD28-68F9F6BBAD42}" type="presParOf" srcId="{CE588CFA-22F1-41DD-8071-487CF54B318E}" destId="{6EC0A3EC-8D7B-43D1-8F06-664A6EDC69A9}" srcOrd="1" destOrd="0" presId="urn:microsoft.com/office/officeart/2016/7/layout/BasicLinearProcessNumbered"/>
    <dgm:cxn modelId="{4D6F6BAF-C815-4210-B566-7D2EACD20659}" type="presParOf" srcId="{CE588CFA-22F1-41DD-8071-487CF54B318E}" destId="{9EF7AF9E-8B48-4488-9216-1DFC166A629F}" srcOrd="2" destOrd="0" presId="urn:microsoft.com/office/officeart/2016/7/layout/BasicLinearProcessNumbered"/>
    <dgm:cxn modelId="{A0161FC0-8EB5-46CE-B099-C0E112795FE3}" type="presParOf" srcId="{CE588CFA-22F1-41DD-8071-487CF54B318E}" destId="{DAE06F53-CF31-466C-8AFF-AD59E3ED07F5}" srcOrd="3" destOrd="0" presId="urn:microsoft.com/office/officeart/2016/7/layout/BasicLinearProcessNumbered"/>
    <dgm:cxn modelId="{B03924BD-0006-4378-B3A3-E3DF20C2CBA0}" type="presParOf" srcId="{0A7A011A-1694-47BC-B787-9D2A0F1F1E85}" destId="{160E7FD6-A6FD-48A9-9353-8E81AB4649D6}" srcOrd="1" destOrd="0" presId="urn:microsoft.com/office/officeart/2016/7/layout/BasicLinearProcessNumbered"/>
    <dgm:cxn modelId="{68785C38-9B17-4621-BEE4-43B88F7929AF}" type="presParOf" srcId="{0A7A011A-1694-47BC-B787-9D2A0F1F1E85}" destId="{EE4DCFF8-357C-45DF-AF41-1F8F9ECB5619}" srcOrd="2" destOrd="0" presId="urn:microsoft.com/office/officeart/2016/7/layout/BasicLinearProcessNumbered"/>
    <dgm:cxn modelId="{5B44F638-8AD4-4F33-8078-50C0CC15AD86}" type="presParOf" srcId="{EE4DCFF8-357C-45DF-AF41-1F8F9ECB5619}" destId="{A979D8BE-1059-4589-A372-6D0FDCBDC449}" srcOrd="0" destOrd="0" presId="urn:microsoft.com/office/officeart/2016/7/layout/BasicLinearProcessNumbered"/>
    <dgm:cxn modelId="{65651EB4-67B1-44E8-A827-7EE84278878C}" type="presParOf" srcId="{EE4DCFF8-357C-45DF-AF41-1F8F9ECB5619}" destId="{E9EC9B47-EBBD-4ED2-83AB-8C6C1BF29013}" srcOrd="1" destOrd="0" presId="urn:microsoft.com/office/officeart/2016/7/layout/BasicLinearProcessNumbered"/>
    <dgm:cxn modelId="{7C18626C-197F-4EEF-B880-4718B8DB6E88}" type="presParOf" srcId="{EE4DCFF8-357C-45DF-AF41-1F8F9ECB5619}" destId="{253A87A1-B783-4464-BA2B-B900F63FD8E8}" srcOrd="2" destOrd="0" presId="urn:microsoft.com/office/officeart/2016/7/layout/BasicLinearProcessNumbered"/>
    <dgm:cxn modelId="{17D940D1-FEE5-4A12-A0C0-DB53AD140128}" type="presParOf" srcId="{EE4DCFF8-357C-45DF-AF41-1F8F9ECB5619}" destId="{67505220-1CB3-423C-8364-E557C941C589}" srcOrd="3" destOrd="0" presId="urn:microsoft.com/office/officeart/2016/7/layout/BasicLinearProcessNumbered"/>
    <dgm:cxn modelId="{B1226A68-3BB5-4396-A870-DC9588FAEEA0}" type="presParOf" srcId="{0A7A011A-1694-47BC-B787-9D2A0F1F1E85}" destId="{EED172C8-0F04-4DBB-A280-465557D48E0E}" srcOrd="3" destOrd="0" presId="urn:microsoft.com/office/officeart/2016/7/layout/BasicLinearProcessNumbered"/>
    <dgm:cxn modelId="{FCFC9751-68EE-4F9E-AABE-A1147081391E}" type="presParOf" srcId="{0A7A011A-1694-47BC-B787-9D2A0F1F1E85}" destId="{9B49C774-667F-4E43-8762-673C6B534005}" srcOrd="4" destOrd="0" presId="urn:microsoft.com/office/officeart/2016/7/layout/BasicLinearProcessNumbered"/>
    <dgm:cxn modelId="{C302058C-B8B9-40D8-B0D4-EC110522F7DC}" type="presParOf" srcId="{9B49C774-667F-4E43-8762-673C6B534005}" destId="{A06DF5FA-98C8-40CF-B9DF-DDC15A816CB1}" srcOrd="0" destOrd="0" presId="urn:microsoft.com/office/officeart/2016/7/layout/BasicLinearProcessNumbered"/>
    <dgm:cxn modelId="{CC667809-646B-4441-9927-CF989C83AACB}" type="presParOf" srcId="{9B49C774-667F-4E43-8762-673C6B534005}" destId="{7A682AA7-EFC5-4784-A49B-2D32A410B982}" srcOrd="1" destOrd="0" presId="urn:microsoft.com/office/officeart/2016/7/layout/BasicLinearProcessNumbered"/>
    <dgm:cxn modelId="{5BD5FDA2-12F2-4D07-9CA2-FAFD2AD20BC8}" type="presParOf" srcId="{9B49C774-667F-4E43-8762-673C6B534005}" destId="{09EE957C-0A0D-49FD-A95C-AEDEFAE71E94}" srcOrd="2" destOrd="0" presId="urn:microsoft.com/office/officeart/2016/7/layout/BasicLinearProcessNumbered"/>
    <dgm:cxn modelId="{9E5E975B-0968-4766-AF43-1A52195FFAD3}" type="presParOf" srcId="{9B49C774-667F-4E43-8762-673C6B534005}" destId="{12B1B36F-819B-4FC5-B3EE-CF03B3CBA338}" srcOrd="3" destOrd="0" presId="urn:microsoft.com/office/officeart/2016/7/layout/BasicLinearProcessNumbered"/>
    <dgm:cxn modelId="{B2403655-20AC-43D2-9E25-742A68B1AB8C}" type="presParOf" srcId="{0A7A011A-1694-47BC-B787-9D2A0F1F1E85}" destId="{F5963C3F-CAF9-44B5-8780-A4B7B7180EF2}" srcOrd="5" destOrd="0" presId="urn:microsoft.com/office/officeart/2016/7/layout/BasicLinearProcessNumbered"/>
    <dgm:cxn modelId="{7855FFC7-43D0-4413-AF77-E5CFFE2E83C1}" type="presParOf" srcId="{0A7A011A-1694-47BC-B787-9D2A0F1F1E85}" destId="{35388EC1-DCFA-4D02-8F4B-881AA7877506}" srcOrd="6" destOrd="0" presId="urn:microsoft.com/office/officeart/2016/7/layout/BasicLinearProcessNumbered"/>
    <dgm:cxn modelId="{2ADCCEC0-E481-4DE2-B278-64E8A9647F78}" type="presParOf" srcId="{35388EC1-DCFA-4D02-8F4B-881AA7877506}" destId="{E08461C7-1DC0-4CB2-8B15-4E72BD1D3866}" srcOrd="0" destOrd="0" presId="urn:microsoft.com/office/officeart/2016/7/layout/BasicLinearProcessNumbered"/>
    <dgm:cxn modelId="{507DA6D5-B058-40BC-B1F7-04219DE7B5BF}" type="presParOf" srcId="{35388EC1-DCFA-4D02-8F4B-881AA7877506}" destId="{C70CD35E-25B0-4349-A70D-31F8BA7BDEFF}" srcOrd="1" destOrd="0" presId="urn:microsoft.com/office/officeart/2016/7/layout/BasicLinearProcessNumbered"/>
    <dgm:cxn modelId="{CC5138E9-F19A-40EA-B57A-ECE09181D3BD}" type="presParOf" srcId="{35388EC1-DCFA-4D02-8F4B-881AA7877506}" destId="{A014E9C3-6B48-4DEE-8EAC-0E01493A3BB5}" srcOrd="2" destOrd="0" presId="urn:microsoft.com/office/officeart/2016/7/layout/BasicLinearProcessNumbered"/>
    <dgm:cxn modelId="{547645A7-933B-4198-A2B6-F78A15E1045C}" type="presParOf" srcId="{35388EC1-DCFA-4D02-8F4B-881AA7877506}" destId="{9A73ECDD-FB88-408F-907D-213AB42DFB13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78AF1D-7E3A-4793-B06B-749AF5045CBA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8E0F5B7-1AF7-4650-BDF5-D97DE1247A1B}">
      <dgm:prSet/>
      <dgm:spPr/>
      <dgm:t>
        <a:bodyPr/>
        <a:lstStyle/>
        <a:p>
          <a:r>
            <a:rPr lang="en-US" dirty="0"/>
            <a:t>1.  Desain  </a:t>
          </a:r>
          <a:r>
            <a:rPr lang="en-US" dirty="0" err="1"/>
            <a:t>merupakan</a:t>
          </a:r>
          <a:r>
            <a:rPr lang="en-US" dirty="0"/>
            <a:t>  </a:t>
          </a:r>
          <a:r>
            <a:rPr lang="en-US" dirty="0" err="1"/>
            <a:t>suatu</a:t>
          </a:r>
          <a:r>
            <a:rPr lang="en-US" dirty="0"/>
            <a:t>  </a:t>
          </a:r>
          <a:r>
            <a:rPr lang="en-US" dirty="0" err="1"/>
            <a:t>pemecahan</a:t>
          </a:r>
          <a:r>
            <a:rPr lang="en-US" dirty="0"/>
            <a:t>  </a:t>
          </a:r>
          <a:r>
            <a:rPr lang="en-US" dirty="0" err="1"/>
            <a:t>masalah</a:t>
          </a:r>
          <a:r>
            <a:rPr lang="en-US" dirty="0"/>
            <a:t>  </a:t>
          </a:r>
          <a:r>
            <a:rPr lang="en-US" dirty="0" err="1"/>
            <a:t>dari</a:t>
          </a:r>
          <a:r>
            <a:rPr lang="en-US" dirty="0"/>
            <a:t>  </a:t>
          </a:r>
          <a:r>
            <a:rPr lang="en-US" dirty="0" err="1"/>
            <a:t>suatu</a:t>
          </a:r>
          <a:r>
            <a:rPr lang="en-US" dirty="0"/>
            <a:t>  </a:t>
          </a:r>
          <a:r>
            <a:rPr lang="en-US" dirty="0" err="1"/>
            <a:t>fenomena</a:t>
          </a:r>
          <a:endParaRPr lang="en-US" dirty="0"/>
        </a:p>
      </dgm:t>
    </dgm:pt>
    <dgm:pt modelId="{692E2C3A-AE77-43B6-9215-9C4081BFD415}" type="parTrans" cxnId="{3F076EFB-5A59-4945-BE96-48A12094388F}">
      <dgm:prSet/>
      <dgm:spPr/>
      <dgm:t>
        <a:bodyPr/>
        <a:lstStyle/>
        <a:p>
          <a:endParaRPr lang="en-US"/>
        </a:p>
      </dgm:t>
    </dgm:pt>
    <dgm:pt modelId="{3FDBFCC6-C1C3-4F3A-8DC9-540471C6395E}" type="sibTrans" cxnId="{3F076EFB-5A59-4945-BE96-48A12094388F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F9D939B9-1948-466D-BAE9-9C196A02A85A}">
      <dgm:prSet/>
      <dgm:spPr/>
      <dgm:t>
        <a:bodyPr/>
        <a:lstStyle/>
        <a:p>
          <a:r>
            <a:rPr lang="en-US" dirty="0"/>
            <a:t>2.  Seni </a:t>
          </a:r>
          <a:r>
            <a:rPr lang="en-US" dirty="0" err="1"/>
            <a:t>merupakan</a:t>
          </a:r>
          <a:r>
            <a:rPr lang="en-US" dirty="0"/>
            <a:t>  </a:t>
          </a:r>
          <a:r>
            <a:rPr lang="en-US" dirty="0" err="1"/>
            <a:t>ungkapan</a:t>
          </a:r>
          <a:r>
            <a:rPr lang="en-US" dirty="0"/>
            <a:t> rasa  </a:t>
          </a:r>
          <a:r>
            <a:rPr lang="en-US" dirty="0" err="1"/>
            <a:t>senimannya</a:t>
          </a:r>
          <a:r>
            <a:rPr lang="en-US" dirty="0"/>
            <a:t> (artwork)</a:t>
          </a:r>
        </a:p>
      </dgm:t>
    </dgm:pt>
    <dgm:pt modelId="{F7BB3C4F-92A5-4677-ABE7-B7FB2D58C31E}" type="parTrans" cxnId="{25F47FB0-B3D1-4CB8-90FD-A070AF39C0F1}">
      <dgm:prSet/>
      <dgm:spPr/>
      <dgm:t>
        <a:bodyPr/>
        <a:lstStyle/>
        <a:p>
          <a:endParaRPr lang="en-US"/>
        </a:p>
      </dgm:t>
    </dgm:pt>
    <dgm:pt modelId="{9AC3F34C-5776-47F7-B1C9-3890A5FB5E1E}" type="sibTrans" cxnId="{25F47FB0-B3D1-4CB8-90FD-A070AF39C0F1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18976316-1F22-4482-8F9A-4ED460265C72}">
      <dgm:prSet/>
      <dgm:spPr/>
      <dgm:t>
        <a:bodyPr/>
        <a:lstStyle/>
        <a:p>
          <a:r>
            <a:rPr lang="en-US" dirty="0"/>
            <a:t>3.  </a:t>
          </a:r>
          <a:r>
            <a:rPr lang="en-US" dirty="0" err="1"/>
            <a:t>Desainer</a:t>
          </a:r>
          <a:r>
            <a:rPr lang="en-US" dirty="0"/>
            <a:t>  </a:t>
          </a:r>
          <a:r>
            <a:rPr lang="en-US" dirty="0" err="1"/>
            <a:t>harus</a:t>
          </a:r>
          <a:r>
            <a:rPr lang="en-US" dirty="0"/>
            <a:t>  </a:t>
          </a:r>
          <a:r>
            <a:rPr lang="en-US" dirty="0" err="1"/>
            <a:t>melakukan</a:t>
          </a:r>
          <a:r>
            <a:rPr lang="en-US" dirty="0"/>
            <a:t>  </a:t>
          </a:r>
          <a:r>
            <a:rPr lang="en-US" dirty="0" err="1"/>
            <a:t>riset</a:t>
          </a:r>
          <a:r>
            <a:rPr lang="en-US" dirty="0"/>
            <a:t>  </a:t>
          </a:r>
          <a:r>
            <a:rPr lang="en-US" dirty="0" err="1"/>
            <a:t>atau</a:t>
          </a:r>
          <a:r>
            <a:rPr lang="en-US" dirty="0"/>
            <a:t>  </a:t>
          </a:r>
          <a:r>
            <a:rPr lang="en-US" dirty="0" err="1"/>
            <a:t>penelitian</a:t>
          </a:r>
          <a:r>
            <a:rPr lang="en-US" dirty="0"/>
            <a:t>  </a:t>
          </a:r>
          <a:r>
            <a:rPr lang="en-US" dirty="0" err="1"/>
            <a:t>secara</a:t>
          </a:r>
          <a:r>
            <a:rPr lang="en-US" dirty="0"/>
            <a:t>  </a:t>
          </a:r>
          <a:r>
            <a:rPr lang="en-US" dirty="0" err="1"/>
            <a:t>ilmiah</a:t>
          </a:r>
          <a:r>
            <a:rPr lang="en-US" dirty="0"/>
            <a:t>  agar  </a:t>
          </a:r>
          <a:r>
            <a:rPr lang="en-US" dirty="0" err="1"/>
            <a:t>dapat</a:t>
          </a:r>
          <a:r>
            <a:rPr lang="en-US" dirty="0"/>
            <a:t> </a:t>
          </a:r>
          <a:r>
            <a:rPr lang="en-US" dirty="0" err="1"/>
            <a:t>menemukan</a:t>
          </a:r>
          <a:r>
            <a:rPr lang="en-US" dirty="0"/>
            <a:t> </a:t>
          </a:r>
          <a:r>
            <a:rPr lang="en-US" dirty="0" err="1"/>
            <a:t>solusi</a:t>
          </a:r>
          <a:r>
            <a:rPr lang="en-US" dirty="0"/>
            <a:t> yang </a:t>
          </a:r>
          <a:r>
            <a:rPr lang="en-US" dirty="0" err="1"/>
            <a:t>objektif</a:t>
          </a:r>
          <a:r>
            <a:rPr lang="en-US" dirty="0"/>
            <a:t> </a:t>
          </a:r>
          <a:r>
            <a:rPr lang="en-US" dirty="0" err="1"/>
            <a:t>terhadap</a:t>
          </a:r>
          <a:r>
            <a:rPr lang="en-US" dirty="0"/>
            <a:t> </a:t>
          </a:r>
          <a:r>
            <a:rPr lang="en-US" dirty="0" err="1"/>
            <a:t>suatu</a:t>
          </a:r>
          <a:r>
            <a:rPr lang="en-US" dirty="0"/>
            <a:t> </a:t>
          </a:r>
          <a:r>
            <a:rPr lang="en-US" dirty="0" err="1"/>
            <a:t>masalah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</a:t>
          </a:r>
          <a:r>
            <a:rPr lang="en-US" dirty="0" err="1"/>
            <a:t>fenomena</a:t>
          </a:r>
          <a:r>
            <a:rPr lang="en-US" dirty="0"/>
            <a:t> yang </a:t>
          </a:r>
          <a:r>
            <a:rPr lang="en-US" dirty="0" err="1"/>
            <a:t>ada</a:t>
          </a:r>
          <a:r>
            <a:rPr lang="en-US" dirty="0"/>
            <a:t>. </a:t>
          </a:r>
        </a:p>
      </dgm:t>
    </dgm:pt>
    <dgm:pt modelId="{71BC189E-ED9E-4BFC-AA70-471E8CB5DC08}" type="parTrans" cxnId="{99A0FB8B-D6CD-494F-9049-65EB41537E42}">
      <dgm:prSet/>
      <dgm:spPr/>
      <dgm:t>
        <a:bodyPr/>
        <a:lstStyle/>
        <a:p>
          <a:endParaRPr lang="en-US"/>
        </a:p>
      </dgm:t>
    </dgm:pt>
    <dgm:pt modelId="{03367F07-40D8-491D-ADFF-9E68FEC8AAB9}" type="sibTrans" cxnId="{99A0FB8B-D6CD-494F-9049-65EB41537E42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F4B58F72-F6B7-47F9-9D72-4B4ED701DA05}">
      <dgm:prSet/>
      <dgm:spPr/>
      <dgm:t>
        <a:bodyPr/>
        <a:lstStyle/>
        <a:p>
          <a:r>
            <a:rPr lang="en-US" dirty="0"/>
            <a:t>4. Artwork </a:t>
          </a:r>
          <a:r>
            <a:rPr lang="en-US" dirty="0" err="1"/>
            <a:t>hanya</a:t>
          </a:r>
          <a:r>
            <a:rPr lang="en-US" dirty="0"/>
            <a:t> </a:t>
          </a:r>
          <a:r>
            <a:rPr lang="en-US" dirty="0" err="1"/>
            <a:t>melakukan</a:t>
          </a:r>
          <a:r>
            <a:rPr lang="en-US" dirty="0"/>
            <a:t> </a:t>
          </a:r>
          <a:r>
            <a:rPr lang="en-US" dirty="0" err="1"/>
            <a:t>perancangan</a:t>
          </a:r>
          <a:r>
            <a:rPr lang="en-US" dirty="0"/>
            <a:t> </a:t>
          </a:r>
          <a:r>
            <a:rPr lang="en-US" dirty="0" err="1"/>
            <a:t>tanpa</a:t>
          </a:r>
          <a:r>
            <a:rPr lang="en-US" dirty="0"/>
            <a:t> </a:t>
          </a:r>
          <a:r>
            <a:rPr lang="en-US" dirty="0" err="1"/>
            <a:t>memahami</a:t>
          </a:r>
          <a:r>
            <a:rPr lang="en-US" dirty="0"/>
            <a:t> </a:t>
          </a:r>
          <a:r>
            <a:rPr lang="en-US" dirty="0" err="1"/>
            <a:t>motivasi</a:t>
          </a:r>
          <a:r>
            <a:rPr lang="en-US" dirty="0"/>
            <a:t> </a:t>
          </a:r>
          <a:r>
            <a:rPr lang="en-US" dirty="0" err="1"/>
            <a:t>perancangan</a:t>
          </a:r>
          <a:r>
            <a:rPr lang="en-US" dirty="0"/>
            <a:t>, </a:t>
          </a:r>
          <a:r>
            <a:rPr lang="en-US" dirty="0" err="1"/>
            <a:t>tanpa</a:t>
          </a:r>
          <a:r>
            <a:rPr lang="en-US" dirty="0"/>
            <a:t> </a:t>
          </a:r>
          <a:r>
            <a:rPr lang="en-US" dirty="0" err="1"/>
            <a:t>tahu</a:t>
          </a:r>
          <a:r>
            <a:rPr lang="en-US" dirty="0"/>
            <a:t> </a:t>
          </a:r>
          <a:r>
            <a:rPr lang="en-US" dirty="0" err="1"/>
            <a:t>kebutuhan</a:t>
          </a:r>
          <a:r>
            <a:rPr lang="en-US" dirty="0"/>
            <a:t> data </a:t>
          </a:r>
          <a:r>
            <a:rPr lang="en-US" dirty="0" err="1"/>
            <a:t>perancangan</a:t>
          </a:r>
          <a:r>
            <a:rPr lang="en-US" dirty="0"/>
            <a:t>, </a:t>
          </a:r>
          <a:r>
            <a:rPr lang="en-US" dirty="0" err="1"/>
            <a:t>serta</a:t>
          </a:r>
          <a:r>
            <a:rPr lang="en-US" dirty="0"/>
            <a:t> </a:t>
          </a:r>
          <a:r>
            <a:rPr lang="en-US" dirty="0" err="1"/>
            <a:t>logika</a:t>
          </a:r>
          <a:r>
            <a:rPr lang="en-US" dirty="0"/>
            <a:t> </a:t>
          </a:r>
          <a:r>
            <a:rPr lang="en-US" dirty="0" err="1"/>
            <a:t>perancangan</a:t>
          </a:r>
          <a:r>
            <a:rPr lang="en-US" dirty="0"/>
            <a:t> </a:t>
          </a:r>
          <a:r>
            <a:rPr lang="en-US" dirty="0" err="1"/>
            <a:t>anda</a:t>
          </a:r>
          <a:endParaRPr lang="en-US" dirty="0"/>
        </a:p>
      </dgm:t>
    </dgm:pt>
    <dgm:pt modelId="{D34EAD4E-421D-4B1E-98D3-F6B4A21C077A}" type="parTrans" cxnId="{E64C0DF1-1A8F-4D3C-BA06-7171B3BBE383}">
      <dgm:prSet/>
      <dgm:spPr/>
      <dgm:t>
        <a:bodyPr/>
        <a:lstStyle/>
        <a:p>
          <a:endParaRPr lang="en-US"/>
        </a:p>
      </dgm:t>
    </dgm:pt>
    <dgm:pt modelId="{0EE97B22-2EAF-4F6C-9C36-7CD18D3EC333}" type="sibTrans" cxnId="{E64C0DF1-1A8F-4D3C-BA06-7171B3BBE383}">
      <dgm:prSet phldrT="4" phldr="0"/>
      <dgm:spPr/>
      <dgm:t>
        <a:bodyPr/>
        <a:lstStyle/>
        <a:p>
          <a:endParaRPr lang="en-US"/>
        </a:p>
      </dgm:t>
    </dgm:pt>
    <dgm:pt modelId="{DA1A3855-00CE-4ACD-BBB4-06D73D7B95B3}" type="pres">
      <dgm:prSet presAssocID="{E878AF1D-7E3A-4793-B06B-749AF5045CBA}" presName="outerComposite" presStyleCnt="0">
        <dgm:presLayoutVars>
          <dgm:chMax val="5"/>
          <dgm:dir/>
          <dgm:resizeHandles val="exact"/>
        </dgm:presLayoutVars>
      </dgm:prSet>
      <dgm:spPr/>
    </dgm:pt>
    <dgm:pt modelId="{90ADC995-0DFF-4047-BB8A-2006069A5A23}" type="pres">
      <dgm:prSet presAssocID="{E878AF1D-7E3A-4793-B06B-749AF5045CBA}" presName="dummyMaxCanvas" presStyleCnt="0">
        <dgm:presLayoutVars/>
      </dgm:prSet>
      <dgm:spPr/>
    </dgm:pt>
    <dgm:pt modelId="{118C429C-D443-4EF2-B313-9EE714CE39F7}" type="pres">
      <dgm:prSet presAssocID="{E878AF1D-7E3A-4793-B06B-749AF5045CBA}" presName="FourNodes_1" presStyleLbl="node1" presStyleIdx="0" presStyleCnt="4">
        <dgm:presLayoutVars>
          <dgm:bulletEnabled val="1"/>
        </dgm:presLayoutVars>
      </dgm:prSet>
      <dgm:spPr/>
    </dgm:pt>
    <dgm:pt modelId="{F2FDB36F-144C-4AC4-BCB4-6E5C561AD9F2}" type="pres">
      <dgm:prSet presAssocID="{E878AF1D-7E3A-4793-B06B-749AF5045CBA}" presName="FourNodes_2" presStyleLbl="node1" presStyleIdx="1" presStyleCnt="4">
        <dgm:presLayoutVars>
          <dgm:bulletEnabled val="1"/>
        </dgm:presLayoutVars>
      </dgm:prSet>
      <dgm:spPr/>
    </dgm:pt>
    <dgm:pt modelId="{6C95BDF4-0F2F-4798-85BD-43F5940AD734}" type="pres">
      <dgm:prSet presAssocID="{E878AF1D-7E3A-4793-B06B-749AF5045CBA}" presName="FourNodes_3" presStyleLbl="node1" presStyleIdx="2" presStyleCnt="4">
        <dgm:presLayoutVars>
          <dgm:bulletEnabled val="1"/>
        </dgm:presLayoutVars>
      </dgm:prSet>
      <dgm:spPr/>
    </dgm:pt>
    <dgm:pt modelId="{E6249CE4-F1D2-464D-A1BF-10D144C09B9F}" type="pres">
      <dgm:prSet presAssocID="{E878AF1D-7E3A-4793-B06B-749AF5045CBA}" presName="FourNodes_4" presStyleLbl="node1" presStyleIdx="3" presStyleCnt="4">
        <dgm:presLayoutVars>
          <dgm:bulletEnabled val="1"/>
        </dgm:presLayoutVars>
      </dgm:prSet>
      <dgm:spPr/>
    </dgm:pt>
    <dgm:pt modelId="{1277680C-0F22-43F0-A7B2-4017A3CA1B7E}" type="pres">
      <dgm:prSet presAssocID="{E878AF1D-7E3A-4793-B06B-749AF5045CBA}" presName="FourConn_1-2" presStyleLbl="fgAccFollowNode1" presStyleIdx="0" presStyleCnt="3">
        <dgm:presLayoutVars>
          <dgm:bulletEnabled val="1"/>
        </dgm:presLayoutVars>
      </dgm:prSet>
      <dgm:spPr/>
    </dgm:pt>
    <dgm:pt modelId="{4C12E291-C728-4AE9-926E-28EF1C4445FE}" type="pres">
      <dgm:prSet presAssocID="{E878AF1D-7E3A-4793-B06B-749AF5045CBA}" presName="FourConn_2-3" presStyleLbl="fgAccFollowNode1" presStyleIdx="1" presStyleCnt="3">
        <dgm:presLayoutVars>
          <dgm:bulletEnabled val="1"/>
        </dgm:presLayoutVars>
      </dgm:prSet>
      <dgm:spPr/>
    </dgm:pt>
    <dgm:pt modelId="{2BC40F02-BD05-4EB4-A362-6523DFB27724}" type="pres">
      <dgm:prSet presAssocID="{E878AF1D-7E3A-4793-B06B-749AF5045CBA}" presName="FourConn_3-4" presStyleLbl="fgAccFollowNode1" presStyleIdx="2" presStyleCnt="3">
        <dgm:presLayoutVars>
          <dgm:bulletEnabled val="1"/>
        </dgm:presLayoutVars>
      </dgm:prSet>
      <dgm:spPr/>
    </dgm:pt>
    <dgm:pt modelId="{F70D295D-AD32-4348-9432-C91B717A9E3D}" type="pres">
      <dgm:prSet presAssocID="{E878AF1D-7E3A-4793-B06B-749AF5045CBA}" presName="FourNodes_1_text" presStyleLbl="node1" presStyleIdx="3" presStyleCnt="4">
        <dgm:presLayoutVars>
          <dgm:bulletEnabled val="1"/>
        </dgm:presLayoutVars>
      </dgm:prSet>
      <dgm:spPr/>
    </dgm:pt>
    <dgm:pt modelId="{29B70BB3-CFA7-4D50-B7F9-90D628E8D68E}" type="pres">
      <dgm:prSet presAssocID="{E878AF1D-7E3A-4793-B06B-749AF5045CBA}" presName="FourNodes_2_text" presStyleLbl="node1" presStyleIdx="3" presStyleCnt="4">
        <dgm:presLayoutVars>
          <dgm:bulletEnabled val="1"/>
        </dgm:presLayoutVars>
      </dgm:prSet>
      <dgm:spPr/>
    </dgm:pt>
    <dgm:pt modelId="{D8C11349-AE9D-45E2-B452-81A6DE36F7EE}" type="pres">
      <dgm:prSet presAssocID="{E878AF1D-7E3A-4793-B06B-749AF5045CBA}" presName="FourNodes_3_text" presStyleLbl="node1" presStyleIdx="3" presStyleCnt="4">
        <dgm:presLayoutVars>
          <dgm:bulletEnabled val="1"/>
        </dgm:presLayoutVars>
      </dgm:prSet>
      <dgm:spPr/>
    </dgm:pt>
    <dgm:pt modelId="{710FD6A1-1D35-457B-A21F-DDB0055CFEF6}" type="pres">
      <dgm:prSet presAssocID="{E878AF1D-7E3A-4793-B06B-749AF5045CBA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C0767A1B-96B6-41E9-9752-35127D114E7D}" type="presOf" srcId="{18976316-1F22-4482-8F9A-4ED460265C72}" destId="{6C95BDF4-0F2F-4798-85BD-43F5940AD734}" srcOrd="0" destOrd="0" presId="urn:microsoft.com/office/officeart/2005/8/layout/vProcess5"/>
    <dgm:cxn modelId="{2710F32A-3470-44C3-BC05-08A79936A624}" type="presOf" srcId="{F9D939B9-1948-466D-BAE9-9C196A02A85A}" destId="{29B70BB3-CFA7-4D50-B7F9-90D628E8D68E}" srcOrd="1" destOrd="0" presId="urn:microsoft.com/office/officeart/2005/8/layout/vProcess5"/>
    <dgm:cxn modelId="{5CD3712D-F783-4AB0-B880-AD8D100D9EF8}" type="presOf" srcId="{9AC3F34C-5776-47F7-B1C9-3890A5FB5E1E}" destId="{4C12E291-C728-4AE9-926E-28EF1C4445FE}" srcOrd="0" destOrd="0" presId="urn:microsoft.com/office/officeart/2005/8/layout/vProcess5"/>
    <dgm:cxn modelId="{A742D760-E1F2-482A-AB1B-DD90F7567AC6}" type="presOf" srcId="{E878AF1D-7E3A-4793-B06B-749AF5045CBA}" destId="{DA1A3855-00CE-4ACD-BBB4-06D73D7B95B3}" srcOrd="0" destOrd="0" presId="urn:microsoft.com/office/officeart/2005/8/layout/vProcess5"/>
    <dgm:cxn modelId="{75A8DD71-AAD0-45A1-97D8-A176805BC83B}" type="presOf" srcId="{F4B58F72-F6B7-47F9-9D72-4B4ED701DA05}" destId="{E6249CE4-F1D2-464D-A1BF-10D144C09B9F}" srcOrd="0" destOrd="0" presId="urn:microsoft.com/office/officeart/2005/8/layout/vProcess5"/>
    <dgm:cxn modelId="{31284580-A280-4099-BC03-799739533735}" type="presOf" srcId="{03367F07-40D8-491D-ADFF-9E68FEC8AAB9}" destId="{2BC40F02-BD05-4EB4-A362-6523DFB27724}" srcOrd="0" destOrd="0" presId="urn:microsoft.com/office/officeart/2005/8/layout/vProcess5"/>
    <dgm:cxn modelId="{C369E98B-C960-478B-97D7-4BE15FDC3E2C}" type="presOf" srcId="{18E0F5B7-1AF7-4650-BDF5-D97DE1247A1B}" destId="{F70D295D-AD32-4348-9432-C91B717A9E3D}" srcOrd="1" destOrd="0" presId="urn:microsoft.com/office/officeart/2005/8/layout/vProcess5"/>
    <dgm:cxn modelId="{99A0FB8B-D6CD-494F-9049-65EB41537E42}" srcId="{E878AF1D-7E3A-4793-B06B-749AF5045CBA}" destId="{18976316-1F22-4482-8F9A-4ED460265C72}" srcOrd="2" destOrd="0" parTransId="{71BC189E-ED9E-4BFC-AA70-471E8CB5DC08}" sibTransId="{03367F07-40D8-491D-ADFF-9E68FEC8AAB9}"/>
    <dgm:cxn modelId="{65B55891-4C41-4121-BA5D-5A1CA40229E1}" type="presOf" srcId="{F4B58F72-F6B7-47F9-9D72-4B4ED701DA05}" destId="{710FD6A1-1D35-457B-A21F-DDB0055CFEF6}" srcOrd="1" destOrd="0" presId="urn:microsoft.com/office/officeart/2005/8/layout/vProcess5"/>
    <dgm:cxn modelId="{1A00DBAF-E237-4B9B-8EBB-7E38E30839A2}" type="presOf" srcId="{18E0F5B7-1AF7-4650-BDF5-D97DE1247A1B}" destId="{118C429C-D443-4EF2-B313-9EE714CE39F7}" srcOrd="0" destOrd="0" presId="urn:microsoft.com/office/officeart/2005/8/layout/vProcess5"/>
    <dgm:cxn modelId="{25F47FB0-B3D1-4CB8-90FD-A070AF39C0F1}" srcId="{E878AF1D-7E3A-4793-B06B-749AF5045CBA}" destId="{F9D939B9-1948-466D-BAE9-9C196A02A85A}" srcOrd="1" destOrd="0" parTransId="{F7BB3C4F-92A5-4677-ABE7-B7FB2D58C31E}" sibTransId="{9AC3F34C-5776-47F7-B1C9-3890A5FB5E1E}"/>
    <dgm:cxn modelId="{5D9D3CB1-C25D-4210-9E77-DE9CC66866BA}" type="presOf" srcId="{18976316-1F22-4482-8F9A-4ED460265C72}" destId="{D8C11349-AE9D-45E2-B452-81A6DE36F7EE}" srcOrd="1" destOrd="0" presId="urn:microsoft.com/office/officeart/2005/8/layout/vProcess5"/>
    <dgm:cxn modelId="{37E764BA-3B00-465A-A41C-51481FE3C378}" type="presOf" srcId="{3FDBFCC6-C1C3-4F3A-8DC9-540471C6395E}" destId="{1277680C-0F22-43F0-A7B2-4017A3CA1B7E}" srcOrd="0" destOrd="0" presId="urn:microsoft.com/office/officeart/2005/8/layout/vProcess5"/>
    <dgm:cxn modelId="{E64C0DF1-1A8F-4D3C-BA06-7171B3BBE383}" srcId="{E878AF1D-7E3A-4793-B06B-749AF5045CBA}" destId="{F4B58F72-F6B7-47F9-9D72-4B4ED701DA05}" srcOrd="3" destOrd="0" parTransId="{D34EAD4E-421D-4B1E-98D3-F6B4A21C077A}" sibTransId="{0EE97B22-2EAF-4F6C-9C36-7CD18D3EC333}"/>
    <dgm:cxn modelId="{DEFB09FA-B0F8-4FD0-BDBC-D3C34DFC6732}" type="presOf" srcId="{F9D939B9-1948-466D-BAE9-9C196A02A85A}" destId="{F2FDB36F-144C-4AC4-BCB4-6E5C561AD9F2}" srcOrd="0" destOrd="0" presId="urn:microsoft.com/office/officeart/2005/8/layout/vProcess5"/>
    <dgm:cxn modelId="{3F076EFB-5A59-4945-BE96-48A12094388F}" srcId="{E878AF1D-7E3A-4793-B06B-749AF5045CBA}" destId="{18E0F5B7-1AF7-4650-BDF5-D97DE1247A1B}" srcOrd="0" destOrd="0" parTransId="{692E2C3A-AE77-43B6-9215-9C4081BFD415}" sibTransId="{3FDBFCC6-C1C3-4F3A-8DC9-540471C6395E}"/>
    <dgm:cxn modelId="{54BAEF06-96AD-4588-AF4E-958EDD7C8AD9}" type="presParOf" srcId="{DA1A3855-00CE-4ACD-BBB4-06D73D7B95B3}" destId="{90ADC995-0DFF-4047-BB8A-2006069A5A23}" srcOrd="0" destOrd="0" presId="urn:microsoft.com/office/officeart/2005/8/layout/vProcess5"/>
    <dgm:cxn modelId="{31FACD5D-E606-401F-BCE3-B1D2C9E38FE7}" type="presParOf" srcId="{DA1A3855-00CE-4ACD-BBB4-06D73D7B95B3}" destId="{118C429C-D443-4EF2-B313-9EE714CE39F7}" srcOrd="1" destOrd="0" presId="urn:microsoft.com/office/officeart/2005/8/layout/vProcess5"/>
    <dgm:cxn modelId="{2DAF38B3-F553-4341-812B-AFEED71DC896}" type="presParOf" srcId="{DA1A3855-00CE-4ACD-BBB4-06D73D7B95B3}" destId="{F2FDB36F-144C-4AC4-BCB4-6E5C561AD9F2}" srcOrd="2" destOrd="0" presId="urn:microsoft.com/office/officeart/2005/8/layout/vProcess5"/>
    <dgm:cxn modelId="{1AF29CC7-83EB-4817-AC97-2E3558299C62}" type="presParOf" srcId="{DA1A3855-00CE-4ACD-BBB4-06D73D7B95B3}" destId="{6C95BDF4-0F2F-4798-85BD-43F5940AD734}" srcOrd="3" destOrd="0" presId="urn:microsoft.com/office/officeart/2005/8/layout/vProcess5"/>
    <dgm:cxn modelId="{99E6C963-3510-4F36-B5C3-107C4D2B7C80}" type="presParOf" srcId="{DA1A3855-00CE-4ACD-BBB4-06D73D7B95B3}" destId="{E6249CE4-F1D2-464D-A1BF-10D144C09B9F}" srcOrd="4" destOrd="0" presId="urn:microsoft.com/office/officeart/2005/8/layout/vProcess5"/>
    <dgm:cxn modelId="{DF6B48D8-2D49-450E-9629-E7206056BA37}" type="presParOf" srcId="{DA1A3855-00CE-4ACD-BBB4-06D73D7B95B3}" destId="{1277680C-0F22-43F0-A7B2-4017A3CA1B7E}" srcOrd="5" destOrd="0" presId="urn:microsoft.com/office/officeart/2005/8/layout/vProcess5"/>
    <dgm:cxn modelId="{4A2B2DF7-FE00-4808-9792-44E0098BD61A}" type="presParOf" srcId="{DA1A3855-00CE-4ACD-BBB4-06D73D7B95B3}" destId="{4C12E291-C728-4AE9-926E-28EF1C4445FE}" srcOrd="6" destOrd="0" presId="urn:microsoft.com/office/officeart/2005/8/layout/vProcess5"/>
    <dgm:cxn modelId="{A687FCB4-6603-4F85-8EF0-FF04058C8EFE}" type="presParOf" srcId="{DA1A3855-00CE-4ACD-BBB4-06D73D7B95B3}" destId="{2BC40F02-BD05-4EB4-A362-6523DFB27724}" srcOrd="7" destOrd="0" presId="urn:microsoft.com/office/officeart/2005/8/layout/vProcess5"/>
    <dgm:cxn modelId="{A8A42DF2-4FDB-4651-9BD1-447E3D8017F8}" type="presParOf" srcId="{DA1A3855-00CE-4ACD-BBB4-06D73D7B95B3}" destId="{F70D295D-AD32-4348-9432-C91B717A9E3D}" srcOrd="8" destOrd="0" presId="urn:microsoft.com/office/officeart/2005/8/layout/vProcess5"/>
    <dgm:cxn modelId="{86AD056D-A012-4CD5-89FB-DA3E08D37147}" type="presParOf" srcId="{DA1A3855-00CE-4ACD-BBB4-06D73D7B95B3}" destId="{29B70BB3-CFA7-4D50-B7F9-90D628E8D68E}" srcOrd="9" destOrd="0" presId="urn:microsoft.com/office/officeart/2005/8/layout/vProcess5"/>
    <dgm:cxn modelId="{ABA2DBCF-7544-4C37-A84D-033F2AD68C4C}" type="presParOf" srcId="{DA1A3855-00CE-4ACD-BBB4-06D73D7B95B3}" destId="{D8C11349-AE9D-45E2-B452-81A6DE36F7EE}" srcOrd="10" destOrd="0" presId="urn:microsoft.com/office/officeart/2005/8/layout/vProcess5"/>
    <dgm:cxn modelId="{E9BE2BA4-48C3-453F-99E6-4889F1ABEAA8}" type="presParOf" srcId="{DA1A3855-00CE-4ACD-BBB4-06D73D7B95B3}" destId="{710FD6A1-1D35-457B-A21F-DDB0055CFEF6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057AD2-DEAA-46FE-969E-B83396978645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18921E-0A68-402D-9DAE-6DBDCFAD78F3}">
      <dgm:prSet/>
      <dgm:spPr/>
      <dgm:t>
        <a:bodyPr/>
        <a:lstStyle/>
        <a:p>
          <a:r>
            <a:rPr lang="en-US" dirty="0"/>
            <a:t>Cari   3 </a:t>
          </a:r>
          <a:r>
            <a:rPr lang="en-US" dirty="0" err="1"/>
            <a:t>alternatif</a:t>
          </a:r>
          <a:r>
            <a:rPr lang="en-US" dirty="0"/>
            <a:t>  </a:t>
          </a:r>
          <a:r>
            <a:rPr lang="en-US" dirty="0" err="1"/>
            <a:t>topik</a:t>
          </a:r>
          <a:r>
            <a:rPr lang="en-US" dirty="0"/>
            <a:t>/</a:t>
          </a:r>
          <a:r>
            <a:rPr lang="en-US" dirty="0" err="1"/>
            <a:t>tema</a:t>
          </a:r>
          <a:r>
            <a:rPr lang="en-US" dirty="0"/>
            <a:t>  </a:t>
          </a:r>
          <a:r>
            <a:rPr lang="en-US" dirty="0" err="1"/>
            <a:t>penelitian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lingkup</a:t>
          </a:r>
          <a:r>
            <a:rPr lang="en-US" dirty="0"/>
            <a:t> DKV yang </a:t>
          </a:r>
          <a:r>
            <a:rPr lang="en-US" dirty="0" err="1"/>
            <a:t>diminanti</a:t>
          </a:r>
          <a:r>
            <a:rPr lang="en-US" dirty="0"/>
            <a:t>, sera </a:t>
          </a:r>
          <a:r>
            <a:rPr lang="en-US" dirty="0" err="1"/>
            <a:t>deskripsikan</a:t>
          </a:r>
          <a:r>
            <a:rPr lang="en-US" dirty="0"/>
            <a:t> </a:t>
          </a:r>
          <a:r>
            <a:rPr lang="en-US" dirty="0" err="1"/>
            <a:t>mengapa</a:t>
          </a:r>
          <a:r>
            <a:rPr lang="en-US" dirty="0"/>
            <a:t> di </a:t>
          </a:r>
          <a:r>
            <a:rPr lang="en-US" dirty="0" err="1"/>
            <a:t>minati</a:t>
          </a:r>
          <a:endParaRPr lang="en-US" dirty="0"/>
        </a:p>
      </dgm:t>
    </dgm:pt>
    <dgm:pt modelId="{B90DADB5-15E4-417F-A048-45B6B704C483}" type="parTrans" cxnId="{A825DD4B-DEA6-44CF-B418-C453E0700AE1}">
      <dgm:prSet/>
      <dgm:spPr/>
      <dgm:t>
        <a:bodyPr/>
        <a:lstStyle/>
        <a:p>
          <a:endParaRPr lang="en-US"/>
        </a:p>
      </dgm:t>
    </dgm:pt>
    <dgm:pt modelId="{F4BD1C69-2B15-4412-B36E-005438EEE7A3}" type="sibTrans" cxnId="{A825DD4B-DEA6-44CF-B418-C453E0700AE1}">
      <dgm:prSet phldrT="01"/>
      <dgm:spPr/>
      <dgm:t>
        <a:bodyPr/>
        <a:lstStyle/>
        <a:p>
          <a:r>
            <a:rPr lang="en-US"/>
            <a:t>01</a:t>
          </a:r>
        </a:p>
      </dgm:t>
    </dgm:pt>
    <dgm:pt modelId="{6E63D1BA-DC24-4FF7-9786-5FB1EA867FC0}">
      <dgm:prSet/>
      <dgm:spPr/>
      <dgm:t>
        <a:bodyPr/>
        <a:lstStyle/>
        <a:p>
          <a:r>
            <a:rPr lang="en-US" dirty="0"/>
            <a:t>Cari 3 </a:t>
          </a:r>
          <a:r>
            <a:rPr lang="en-US" dirty="0" err="1"/>
            <a:t>penelitian</a:t>
          </a:r>
          <a:r>
            <a:rPr lang="en-US" dirty="0"/>
            <a:t> yang </a:t>
          </a:r>
          <a:r>
            <a:rPr lang="en-US" dirty="0" err="1"/>
            <a:t>sejenis</a:t>
          </a:r>
          <a:r>
            <a:rPr lang="en-US" dirty="0"/>
            <a:t> </a:t>
          </a:r>
          <a:r>
            <a:rPr lang="id-ID" dirty="0"/>
            <a:t>boleh dengan bantuan penelusuran data online </a:t>
          </a:r>
          <a:r>
            <a:rPr lang="en-US" dirty="0"/>
            <a:t>dan </a:t>
          </a:r>
          <a:r>
            <a:rPr lang="en-US" dirty="0" err="1"/>
            <a:t>deskripsikan</a:t>
          </a:r>
          <a:r>
            <a:rPr lang="en-US" dirty="0"/>
            <a:t> </a:t>
          </a:r>
        </a:p>
      </dgm:t>
    </dgm:pt>
    <dgm:pt modelId="{31249D1E-4B0F-4F5D-BDFB-057D61E76583}" type="parTrans" cxnId="{253DF41B-5F67-48CC-9D9E-85DE6A5986DC}">
      <dgm:prSet/>
      <dgm:spPr/>
      <dgm:t>
        <a:bodyPr/>
        <a:lstStyle/>
        <a:p>
          <a:endParaRPr lang="en-US"/>
        </a:p>
      </dgm:t>
    </dgm:pt>
    <dgm:pt modelId="{C44F3977-0B2D-47A4-800A-94DA5DB9E9FC}" type="sibTrans" cxnId="{253DF41B-5F67-48CC-9D9E-85DE6A5986DC}">
      <dgm:prSet phldrT="02"/>
      <dgm:spPr/>
      <dgm:t>
        <a:bodyPr/>
        <a:lstStyle/>
        <a:p>
          <a:r>
            <a:rPr lang="en-US"/>
            <a:t>02</a:t>
          </a:r>
        </a:p>
      </dgm:t>
    </dgm:pt>
    <dgm:pt modelId="{242F891A-6F80-42A4-9C23-F255DB8232C4}">
      <dgm:prSet/>
      <dgm:spPr/>
      <dgm:t>
        <a:bodyPr/>
        <a:lstStyle/>
        <a:p>
          <a:r>
            <a:rPr lang="en-US"/>
            <a:t>Setiap Mahasiswa wajib mempresentasikan malam ini untuk masing-masing topik/tema dan deskripsinya. </a:t>
          </a:r>
        </a:p>
      </dgm:t>
    </dgm:pt>
    <dgm:pt modelId="{1BB0ED62-EE03-4A8E-A7D0-1D5088A150EB}" type="parTrans" cxnId="{C194DBFF-3A6F-4826-9BF1-305FF6E289F4}">
      <dgm:prSet/>
      <dgm:spPr/>
      <dgm:t>
        <a:bodyPr/>
        <a:lstStyle/>
        <a:p>
          <a:endParaRPr lang="en-US"/>
        </a:p>
      </dgm:t>
    </dgm:pt>
    <dgm:pt modelId="{4A30FF2D-E462-4600-A3D3-36F3AED5EF9B}" type="sibTrans" cxnId="{C194DBFF-3A6F-4826-9BF1-305FF6E289F4}">
      <dgm:prSet phldrT="03"/>
      <dgm:spPr/>
      <dgm:t>
        <a:bodyPr/>
        <a:lstStyle/>
        <a:p>
          <a:r>
            <a:rPr lang="en-US"/>
            <a:t>03</a:t>
          </a:r>
        </a:p>
      </dgm:t>
    </dgm:pt>
    <dgm:pt modelId="{F2AB9B90-FA73-440D-B14D-1F63F0492EF4}" type="pres">
      <dgm:prSet presAssocID="{7F057AD2-DEAA-46FE-969E-B83396978645}" presName="Name0" presStyleCnt="0">
        <dgm:presLayoutVars>
          <dgm:animLvl val="lvl"/>
          <dgm:resizeHandles val="exact"/>
        </dgm:presLayoutVars>
      </dgm:prSet>
      <dgm:spPr/>
    </dgm:pt>
    <dgm:pt modelId="{055DEC4B-7F4F-4730-BBBC-43FE2548EE26}" type="pres">
      <dgm:prSet presAssocID="{C218921E-0A68-402D-9DAE-6DBDCFAD78F3}" presName="compositeNode" presStyleCnt="0">
        <dgm:presLayoutVars>
          <dgm:bulletEnabled val="1"/>
        </dgm:presLayoutVars>
      </dgm:prSet>
      <dgm:spPr/>
    </dgm:pt>
    <dgm:pt modelId="{0FAA6908-7E24-46EE-A414-4CC4CD3559FE}" type="pres">
      <dgm:prSet presAssocID="{C218921E-0A68-402D-9DAE-6DBDCFAD78F3}" presName="bgRect" presStyleLbl="alignNode1" presStyleIdx="0" presStyleCnt="3"/>
      <dgm:spPr/>
    </dgm:pt>
    <dgm:pt modelId="{7C29CFAB-5FD1-4284-B3E6-D496ACCC0D6D}" type="pres">
      <dgm:prSet presAssocID="{F4BD1C69-2B15-4412-B36E-005438EEE7A3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6E069D1C-6A93-496C-93EA-3A838B51F10A}" type="pres">
      <dgm:prSet presAssocID="{C218921E-0A68-402D-9DAE-6DBDCFAD78F3}" presName="nodeRect" presStyleLbl="alignNode1" presStyleIdx="0" presStyleCnt="3">
        <dgm:presLayoutVars>
          <dgm:bulletEnabled val="1"/>
        </dgm:presLayoutVars>
      </dgm:prSet>
      <dgm:spPr/>
    </dgm:pt>
    <dgm:pt modelId="{007E206B-79DE-49A5-89F0-8CEBC858D590}" type="pres">
      <dgm:prSet presAssocID="{F4BD1C69-2B15-4412-B36E-005438EEE7A3}" presName="sibTrans" presStyleCnt="0"/>
      <dgm:spPr/>
    </dgm:pt>
    <dgm:pt modelId="{6C598130-1419-4A42-8099-A8E9B3B365D3}" type="pres">
      <dgm:prSet presAssocID="{6E63D1BA-DC24-4FF7-9786-5FB1EA867FC0}" presName="compositeNode" presStyleCnt="0">
        <dgm:presLayoutVars>
          <dgm:bulletEnabled val="1"/>
        </dgm:presLayoutVars>
      </dgm:prSet>
      <dgm:spPr/>
    </dgm:pt>
    <dgm:pt modelId="{CC490B43-0BA3-438C-9C84-A7E3A2AC062D}" type="pres">
      <dgm:prSet presAssocID="{6E63D1BA-DC24-4FF7-9786-5FB1EA867FC0}" presName="bgRect" presStyleLbl="alignNode1" presStyleIdx="1" presStyleCnt="3"/>
      <dgm:spPr/>
    </dgm:pt>
    <dgm:pt modelId="{1EF685E3-37D2-4045-93BF-F4AEAE60F2E9}" type="pres">
      <dgm:prSet presAssocID="{C44F3977-0B2D-47A4-800A-94DA5DB9E9FC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8D79BF37-8166-4546-B478-91BFE62ED6F2}" type="pres">
      <dgm:prSet presAssocID="{6E63D1BA-DC24-4FF7-9786-5FB1EA867FC0}" presName="nodeRect" presStyleLbl="alignNode1" presStyleIdx="1" presStyleCnt="3">
        <dgm:presLayoutVars>
          <dgm:bulletEnabled val="1"/>
        </dgm:presLayoutVars>
      </dgm:prSet>
      <dgm:spPr/>
    </dgm:pt>
    <dgm:pt modelId="{A629BE08-E3D3-4EA6-B7AC-67CAC008CB18}" type="pres">
      <dgm:prSet presAssocID="{C44F3977-0B2D-47A4-800A-94DA5DB9E9FC}" presName="sibTrans" presStyleCnt="0"/>
      <dgm:spPr/>
    </dgm:pt>
    <dgm:pt modelId="{0B8B8D43-FC7D-41C9-82DF-FBF62485F20E}" type="pres">
      <dgm:prSet presAssocID="{242F891A-6F80-42A4-9C23-F255DB8232C4}" presName="compositeNode" presStyleCnt="0">
        <dgm:presLayoutVars>
          <dgm:bulletEnabled val="1"/>
        </dgm:presLayoutVars>
      </dgm:prSet>
      <dgm:spPr/>
    </dgm:pt>
    <dgm:pt modelId="{7B64904C-8AA1-49D9-B190-0C2B7D694331}" type="pres">
      <dgm:prSet presAssocID="{242F891A-6F80-42A4-9C23-F255DB8232C4}" presName="bgRect" presStyleLbl="alignNode1" presStyleIdx="2" presStyleCnt="3"/>
      <dgm:spPr/>
    </dgm:pt>
    <dgm:pt modelId="{1DD7CBE0-2CE3-42D5-A60E-0EAEBEA665B5}" type="pres">
      <dgm:prSet presAssocID="{4A30FF2D-E462-4600-A3D3-36F3AED5EF9B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E87A6831-0BB3-4267-835A-DF9E8802AEDF}" type="pres">
      <dgm:prSet presAssocID="{242F891A-6F80-42A4-9C23-F255DB8232C4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37AD100C-DA61-416E-985D-836CB6F96C9B}" type="presOf" srcId="{242F891A-6F80-42A4-9C23-F255DB8232C4}" destId="{7B64904C-8AA1-49D9-B190-0C2B7D694331}" srcOrd="0" destOrd="0" presId="urn:microsoft.com/office/officeart/2016/7/layout/LinearBlockProcessNumbered"/>
    <dgm:cxn modelId="{253DF41B-5F67-48CC-9D9E-85DE6A5986DC}" srcId="{7F057AD2-DEAA-46FE-969E-B83396978645}" destId="{6E63D1BA-DC24-4FF7-9786-5FB1EA867FC0}" srcOrd="1" destOrd="0" parTransId="{31249D1E-4B0F-4F5D-BDFB-057D61E76583}" sibTransId="{C44F3977-0B2D-47A4-800A-94DA5DB9E9FC}"/>
    <dgm:cxn modelId="{666C6D1F-ED88-4433-B076-F60DC3967826}" type="presOf" srcId="{7F057AD2-DEAA-46FE-969E-B83396978645}" destId="{F2AB9B90-FA73-440D-B14D-1F63F0492EF4}" srcOrd="0" destOrd="0" presId="urn:microsoft.com/office/officeart/2016/7/layout/LinearBlockProcessNumbered"/>
    <dgm:cxn modelId="{A1872549-EBC7-490D-A7DC-A494BCFFA7EA}" type="presOf" srcId="{6E63D1BA-DC24-4FF7-9786-5FB1EA867FC0}" destId="{CC490B43-0BA3-438C-9C84-A7E3A2AC062D}" srcOrd="0" destOrd="0" presId="urn:microsoft.com/office/officeart/2016/7/layout/LinearBlockProcessNumbered"/>
    <dgm:cxn modelId="{A825DD4B-DEA6-44CF-B418-C453E0700AE1}" srcId="{7F057AD2-DEAA-46FE-969E-B83396978645}" destId="{C218921E-0A68-402D-9DAE-6DBDCFAD78F3}" srcOrd="0" destOrd="0" parTransId="{B90DADB5-15E4-417F-A048-45B6B704C483}" sibTransId="{F4BD1C69-2B15-4412-B36E-005438EEE7A3}"/>
    <dgm:cxn modelId="{11692A4C-3D93-476E-9545-278586A68E68}" type="presOf" srcId="{C218921E-0A68-402D-9DAE-6DBDCFAD78F3}" destId="{6E069D1C-6A93-496C-93EA-3A838B51F10A}" srcOrd="1" destOrd="0" presId="urn:microsoft.com/office/officeart/2016/7/layout/LinearBlockProcessNumbered"/>
    <dgm:cxn modelId="{3E1CF481-2B2B-4A46-B4B4-41BF9EB592D4}" type="presOf" srcId="{F4BD1C69-2B15-4412-B36E-005438EEE7A3}" destId="{7C29CFAB-5FD1-4284-B3E6-D496ACCC0D6D}" srcOrd="0" destOrd="0" presId="urn:microsoft.com/office/officeart/2016/7/layout/LinearBlockProcessNumbered"/>
    <dgm:cxn modelId="{A1EB8D88-88EE-44E1-AB07-BA7F788291E7}" type="presOf" srcId="{C44F3977-0B2D-47A4-800A-94DA5DB9E9FC}" destId="{1EF685E3-37D2-4045-93BF-F4AEAE60F2E9}" srcOrd="0" destOrd="0" presId="urn:microsoft.com/office/officeart/2016/7/layout/LinearBlockProcessNumbered"/>
    <dgm:cxn modelId="{3109A5B1-73FB-4B30-B6E3-50B517ABAF89}" type="presOf" srcId="{4A30FF2D-E462-4600-A3D3-36F3AED5EF9B}" destId="{1DD7CBE0-2CE3-42D5-A60E-0EAEBEA665B5}" srcOrd="0" destOrd="0" presId="urn:microsoft.com/office/officeart/2016/7/layout/LinearBlockProcessNumbered"/>
    <dgm:cxn modelId="{DCFBDBC4-4347-4C7E-9389-FE6BBF2162C1}" type="presOf" srcId="{C218921E-0A68-402D-9DAE-6DBDCFAD78F3}" destId="{0FAA6908-7E24-46EE-A414-4CC4CD3559FE}" srcOrd="0" destOrd="0" presId="urn:microsoft.com/office/officeart/2016/7/layout/LinearBlockProcessNumbered"/>
    <dgm:cxn modelId="{C804F8C9-8B11-44EC-AACA-FEC8949AEB4F}" type="presOf" srcId="{242F891A-6F80-42A4-9C23-F255DB8232C4}" destId="{E87A6831-0BB3-4267-835A-DF9E8802AEDF}" srcOrd="1" destOrd="0" presId="urn:microsoft.com/office/officeart/2016/7/layout/LinearBlockProcessNumbered"/>
    <dgm:cxn modelId="{EE3E5AD0-4513-445D-895B-4B332A5FD4D2}" type="presOf" srcId="{6E63D1BA-DC24-4FF7-9786-5FB1EA867FC0}" destId="{8D79BF37-8166-4546-B478-91BFE62ED6F2}" srcOrd="1" destOrd="0" presId="urn:microsoft.com/office/officeart/2016/7/layout/LinearBlockProcessNumbered"/>
    <dgm:cxn modelId="{C194DBFF-3A6F-4826-9BF1-305FF6E289F4}" srcId="{7F057AD2-DEAA-46FE-969E-B83396978645}" destId="{242F891A-6F80-42A4-9C23-F255DB8232C4}" srcOrd="2" destOrd="0" parTransId="{1BB0ED62-EE03-4A8E-A7D0-1D5088A150EB}" sibTransId="{4A30FF2D-E462-4600-A3D3-36F3AED5EF9B}"/>
    <dgm:cxn modelId="{D9868322-FB1E-46DB-8C9F-255248471FA7}" type="presParOf" srcId="{F2AB9B90-FA73-440D-B14D-1F63F0492EF4}" destId="{055DEC4B-7F4F-4730-BBBC-43FE2548EE26}" srcOrd="0" destOrd="0" presId="urn:microsoft.com/office/officeart/2016/7/layout/LinearBlockProcessNumbered"/>
    <dgm:cxn modelId="{51FCCA4C-51D1-47AF-974B-CC3411CA20E6}" type="presParOf" srcId="{055DEC4B-7F4F-4730-BBBC-43FE2548EE26}" destId="{0FAA6908-7E24-46EE-A414-4CC4CD3559FE}" srcOrd="0" destOrd="0" presId="urn:microsoft.com/office/officeart/2016/7/layout/LinearBlockProcessNumbered"/>
    <dgm:cxn modelId="{7340650A-C762-4B93-B4B6-D06FFAEB0731}" type="presParOf" srcId="{055DEC4B-7F4F-4730-BBBC-43FE2548EE26}" destId="{7C29CFAB-5FD1-4284-B3E6-D496ACCC0D6D}" srcOrd="1" destOrd="0" presId="urn:microsoft.com/office/officeart/2016/7/layout/LinearBlockProcessNumbered"/>
    <dgm:cxn modelId="{6D3C66B7-EA45-494B-ABC3-9D45C4882386}" type="presParOf" srcId="{055DEC4B-7F4F-4730-BBBC-43FE2548EE26}" destId="{6E069D1C-6A93-496C-93EA-3A838B51F10A}" srcOrd="2" destOrd="0" presId="urn:microsoft.com/office/officeart/2016/7/layout/LinearBlockProcessNumbered"/>
    <dgm:cxn modelId="{97B3CBBD-3A69-444F-8EC5-868F97CDA6F6}" type="presParOf" srcId="{F2AB9B90-FA73-440D-B14D-1F63F0492EF4}" destId="{007E206B-79DE-49A5-89F0-8CEBC858D590}" srcOrd="1" destOrd="0" presId="urn:microsoft.com/office/officeart/2016/7/layout/LinearBlockProcessNumbered"/>
    <dgm:cxn modelId="{93ED3E00-016E-4B04-941B-B93FA1C4CFBC}" type="presParOf" srcId="{F2AB9B90-FA73-440D-B14D-1F63F0492EF4}" destId="{6C598130-1419-4A42-8099-A8E9B3B365D3}" srcOrd="2" destOrd="0" presId="urn:microsoft.com/office/officeart/2016/7/layout/LinearBlockProcessNumbered"/>
    <dgm:cxn modelId="{9EFE1392-1BE6-406A-8F50-B57531B0A81D}" type="presParOf" srcId="{6C598130-1419-4A42-8099-A8E9B3B365D3}" destId="{CC490B43-0BA3-438C-9C84-A7E3A2AC062D}" srcOrd="0" destOrd="0" presId="urn:microsoft.com/office/officeart/2016/7/layout/LinearBlockProcessNumbered"/>
    <dgm:cxn modelId="{3E13AE61-ABD6-4762-A77F-64404628E275}" type="presParOf" srcId="{6C598130-1419-4A42-8099-A8E9B3B365D3}" destId="{1EF685E3-37D2-4045-93BF-F4AEAE60F2E9}" srcOrd="1" destOrd="0" presId="urn:microsoft.com/office/officeart/2016/7/layout/LinearBlockProcessNumbered"/>
    <dgm:cxn modelId="{61F45D52-F284-4AA0-85BF-117CE08322A8}" type="presParOf" srcId="{6C598130-1419-4A42-8099-A8E9B3B365D3}" destId="{8D79BF37-8166-4546-B478-91BFE62ED6F2}" srcOrd="2" destOrd="0" presId="urn:microsoft.com/office/officeart/2016/7/layout/LinearBlockProcessNumbered"/>
    <dgm:cxn modelId="{ACC1D910-4DB1-4260-A10B-AACF9B5CAA38}" type="presParOf" srcId="{F2AB9B90-FA73-440D-B14D-1F63F0492EF4}" destId="{A629BE08-E3D3-4EA6-B7AC-67CAC008CB18}" srcOrd="3" destOrd="0" presId="urn:microsoft.com/office/officeart/2016/7/layout/LinearBlockProcessNumbered"/>
    <dgm:cxn modelId="{D449CF86-5F34-4BEF-B6D2-554F58178A60}" type="presParOf" srcId="{F2AB9B90-FA73-440D-B14D-1F63F0492EF4}" destId="{0B8B8D43-FC7D-41C9-82DF-FBF62485F20E}" srcOrd="4" destOrd="0" presId="urn:microsoft.com/office/officeart/2016/7/layout/LinearBlockProcessNumbered"/>
    <dgm:cxn modelId="{0EFDF3D4-CBA6-4AFE-B55D-8E99C41704EB}" type="presParOf" srcId="{0B8B8D43-FC7D-41C9-82DF-FBF62485F20E}" destId="{7B64904C-8AA1-49D9-B190-0C2B7D694331}" srcOrd="0" destOrd="0" presId="urn:microsoft.com/office/officeart/2016/7/layout/LinearBlockProcessNumbered"/>
    <dgm:cxn modelId="{3E1FEEA5-6C41-476F-A061-F73975C7F16B}" type="presParOf" srcId="{0B8B8D43-FC7D-41C9-82DF-FBF62485F20E}" destId="{1DD7CBE0-2CE3-42D5-A60E-0EAEBEA665B5}" srcOrd="1" destOrd="0" presId="urn:microsoft.com/office/officeart/2016/7/layout/LinearBlockProcessNumbered"/>
    <dgm:cxn modelId="{ADD7FAF4-441E-486A-BD09-6CD7AD168120}" type="presParOf" srcId="{0B8B8D43-FC7D-41C9-82DF-FBF62485F20E}" destId="{E87A6831-0BB3-4267-835A-DF9E8802AEDF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BE678B-4C97-433E-A009-309598CCDC29}">
      <dsp:nvSpPr>
        <dsp:cNvPr id="0" name=""/>
        <dsp:cNvSpPr/>
      </dsp:nvSpPr>
      <dsp:spPr>
        <a:xfrm>
          <a:off x="3080" y="465433"/>
          <a:ext cx="2444055" cy="3421677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1.  Mendapatkan  informasi  yang  dapat  dipercaya  sebagai  dasar  merumuskan motivasi perancangan</a:t>
          </a:r>
        </a:p>
      </dsp:txBody>
      <dsp:txXfrm>
        <a:off x="3080" y="1765670"/>
        <a:ext cx="2444055" cy="2053006"/>
      </dsp:txXfrm>
    </dsp:sp>
    <dsp:sp modelId="{6EC0A3EC-8D7B-43D1-8F06-664A6EDC69A9}">
      <dsp:nvSpPr>
        <dsp:cNvPr id="0" name=""/>
        <dsp:cNvSpPr/>
      </dsp:nvSpPr>
      <dsp:spPr>
        <a:xfrm>
          <a:off x="711856" y="807600"/>
          <a:ext cx="1026503" cy="102650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862184" y="957928"/>
        <a:ext cx="725847" cy="725847"/>
      </dsp:txXfrm>
    </dsp:sp>
    <dsp:sp modelId="{9EF7AF9E-8B48-4488-9216-1DFC166A629F}">
      <dsp:nvSpPr>
        <dsp:cNvPr id="0" name=""/>
        <dsp:cNvSpPr/>
      </dsp:nvSpPr>
      <dsp:spPr>
        <a:xfrm>
          <a:off x="3080" y="3887038"/>
          <a:ext cx="2444055" cy="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79D8BE-1059-4589-A372-6D0FDCBDC449}">
      <dsp:nvSpPr>
        <dsp:cNvPr id="0" name=""/>
        <dsp:cNvSpPr/>
      </dsp:nvSpPr>
      <dsp:spPr>
        <a:xfrm>
          <a:off x="2691541" y="465433"/>
          <a:ext cx="2444055" cy="3421677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2.  Membantah   keraguan   dan   mampu   menjawab   setiap   pertanyaan   dalam membangun logika perancangan</a:t>
          </a:r>
        </a:p>
      </dsp:txBody>
      <dsp:txXfrm>
        <a:off x="2691541" y="1765670"/>
        <a:ext cx="2444055" cy="2053006"/>
      </dsp:txXfrm>
    </dsp:sp>
    <dsp:sp modelId="{E9EC9B47-EBBD-4ED2-83AB-8C6C1BF29013}">
      <dsp:nvSpPr>
        <dsp:cNvPr id="0" name=""/>
        <dsp:cNvSpPr/>
      </dsp:nvSpPr>
      <dsp:spPr>
        <a:xfrm>
          <a:off x="3400317" y="807600"/>
          <a:ext cx="1026503" cy="102650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550645" y="957928"/>
        <a:ext cx="725847" cy="725847"/>
      </dsp:txXfrm>
    </dsp:sp>
    <dsp:sp modelId="{253A87A1-B783-4464-BA2B-B900F63FD8E8}">
      <dsp:nvSpPr>
        <dsp:cNvPr id="0" name=""/>
        <dsp:cNvSpPr/>
      </dsp:nvSpPr>
      <dsp:spPr>
        <a:xfrm>
          <a:off x="2691541" y="3887038"/>
          <a:ext cx="2444055" cy="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6DF5FA-98C8-40CF-B9DF-DDC15A816CB1}">
      <dsp:nvSpPr>
        <dsp:cNvPr id="0" name=""/>
        <dsp:cNvSpPr/>
      </dsp:nvSpPr>
      <dsp:spPr>
        <a:xfrm>
          <a:off x="5380002" y="465433"/>
          <a:ext cx="2444055" cy="3421677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3.  Menguji hipotesis dari setiap kebutuhan data perancangan</a:t>
          </a:r>
        </a:p>
      </dsp:txBody>
      <dsp:txXfrm>
        <a:off x="5380002" y="1765670"/>
        <a:ext cx="2444055" cy="2053006"/>
      </dsp:txXfrm>
    </dsp:sp>
    <dsp:sp modelId="{7A682AA7-EFC5-4784-A49B-2D32A410B982}">
      <dsp:nvSpPr>
        <dsp:cNvPr id="0" name=""/>
        <dsp:cNvSpPr/>
      </dsp:nvSpPr>
      <dsp:spPr>
        <a:xfrm>
          <a:off x="6088778" y="807600"/>
          <a:ext cx="1026503" cy="102650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239106" y="957928"/>
        <a:ext cx="725847" cy="725847"/>
      </dsp:txXfrm>
    </dsp:sp>
    <dsp:sp modelId="{09EE957C-0A0D-49FD-A95C-AEDEFAE71E94}">
      <dsp:nvSpPr>
        <dsp:cNvPr id="0" name=""/>
        <dsp:cNvSpPr/>
      </dsp:nvSpPr>
      <dsp:spPr>
        <a:xfrm>
          <a:off x="5380002" y="3887038"/>
          <a:ext cx="2444055" cy="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8461C7-1DC0-4CB2-8B15-4E72BD1D3866}">
      <dsp:nvSpPr>
        <dsp:cNvPr id="0" name=""/>
        <dsp:cNvSpPr/>
      </dsp:nvSpPr>
      <dsp:spPr>
        <a:xfrm>
          <a:off x="8068463" y="465433"/>
          <a:ext cx="2444055" cy="3421677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4.  Membangun ide dan konsep perancangan (</a:t>
          </a:r>
          <a:r>
            <a:rPr lang="en-US" sz="1600" i="1" kern="1200"/>
            <a:t>big idea</a:t>
          </a:r>
          <a:r>
            <a:rPr lang="en-US" sz="1600" kern="1200"/>
            <a:t>)</a:t>
          </a:r>
        </a:p>
      </dsp:txBody>
      <dsp:txXfrm>
        <a:off x="8068463" y="1765670"/>
        <a:ext cx="2444055" cy="2053006"/>
      </dsp:txXfrm>
    </dsp:sp>
    <dsp:sp modelId="{C70CD35E-25B0-4349-A70D-31F8BA7BDEFF}">
      <dsp:nvSpPr>
        <dsp:cNvPr id="0" name=""/>
        <dsp:cNvSpPr/>
      </dsp:nvSpPr>
      <dsp:spPr>
        <a:xfrm>
          <a:off x="8777239" y="807600"/>
          <a:ext cx="1026503" cy="102650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8927567" y="957928"/>
        <a:ext cx="725847" cy="725847"/>
      </dsp:txXfrm>
    </dsp:sp>
    <dsp:sp modelId="{A014E9C3-6B48-4DEE-8EAC-0E01493A3BB5}">
      <dsp:nvSpPr>
        <dsp:cNvPr id="0" name=""/>
        <dsp:cNvSpPr/>
      </dsp:nvSpPr>
      <dsp:spPr>
        <a:xfrm>
          <a:off x="8068463" y="3887038"/>
          <a:ext cx="2444055" cy="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8C429C-D443-4EF2-B313-9EE714CE39F7}">
      <dsp:nvSpPr>
        <dsp:cNvPr id="0" name=""/>
        <dsp:cNvSpPr/>
      </dsp:nvSpPr>
      <dsp:spPr>
        <a:xfrm>
          <a:off x="0" y="0"/>
          <a:ext cx="5486400" cy="117557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1.  Desain  </a:t>
          </a:r>
          <a:r>
            <a:rPr lang="en-US" sz="1700" kern="1200" dirty="0" err="1"/>
            <a:t>merupakan</a:t>
          </a:r>
          <a:r>
            <a:rPr lang="en-US" sz="1700" kern="1200" dirty="0"/>
            <a:t>  </a:t>
          </a:r>
          <a:r>
            <a:rPr lang="en-US" sz="1700" kern="1200" dirty="0" err="1"/>
            <a:t>suatu</a:t>
          </a:r>
          <a:r>
            <a:rPr lang="en-US" sz="1700" kern="1200" dirty="0"/>
            <a:t>  </a:t>
          </a:r>
          <a:r>
            <a:rPr lang="en-US" sz="1700" kern="1200" dirty="0" err="1"/>
            <a:t>pemecahan</a:t>
          </a:r>
          <a:r>
            <a:rPr lang="en-US" sz="1700" kern="1200" dirty="0"/>
            <a:t>  </a:t>
          </a:r>
          <a:r>
            <a:rPr lang="en-US" sz="1700" kern="1200" dirty="0" err="1"/>
            <a:t>masalah</a:t>
          </a:r>
          <a:r>
            <a:rPr lang="en-US" sz="1700" kern="1200" dirty="0"/>
            <a:t>  </a:t>
          </a:r>
          <a:r>
            <a:rPr lang="en-US" sz="1700" kern="1200" dirty="0" err="1"/>
            <a:t>dari</a:t>
          </a:r>
          <a:r>
            <a:rPr lang="en-US" sz="1700" kern="1200" dirty="0"/>
            <a:t>  </a:t>
          </a:r>
          <a:r>
            <a:rPr lang="en-US" sz="1700" kern="1200" dirty="0" err="1"/>
            <a:t>suatu</a:t>
          </a:r>
          <a:r>
            <a:rPr lang="en-US" sz="1700" kern="1200" dirty="0"/>
            <a:t>  </a:t>
          </a:r>
          <a:r>
            <a:rPr lang="en-US" sz="1700" kern="1200" dirty="0" err="1"/>
            <a:t>fenomena</a:t>
          </a:r>
          <a:endParaRPr lang="en-US" sz="1700" kern="1200" dirty="0"/>
        </a:p>
      </dsp:txBody>
      <dsp:txXfrm>
        <a:off x="34431" y="34431"/>
        <a:ext cx="4118526" cy="1106713"/>
      </dsp:txXfrm>
    </dsp:sp>
    <dsp:sp modelId="{F2FDB36F-144C-4AC4-BCB4-6E5C561AD9F2}">
      <dsp:nvSpPr>
        <dsp:cNvPr id="0" name=""/>
        <dsp:cNvSpPr/>
      </dsp:nvSpPr>
      <dsp:spPr>
        <a:xfrm>
          <a:off x="459486" y="1389316"/>
          <a:ext cx="5486400" cy="1175575"/>
        </a:xfrm>
        <a:prstGeom prst="roundRect">
          <a:avLst>
            <a:gd name="adj" fmla="val 10000"/>
          </a:avLst>
        </a:prstGeom>
        <a:solidFill>
          <a:schemeClr val="accent5">
            <a:hueOff val="-4050717"/>
            <a:satOff val="-275"/>
            <a:lumOff val="6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2.  Seni </a:t>
          </a:r>
          <a:r>
            <a:rPr lang="en-US" sz="1700" kern="1200" dirty="0" err="1"/>
            <a:t>merupakan</a:t>
          </a:r>
          <a:r>
            <a:rPr lang="en-US" sz="1700" kern="1200" dirty="0"/>
            <a:t>  </a:t>
          </a:r>
          <a:r>
            <a:rPr lang="en-US" sz="1700" kern="1200" dirty="0" err="1"/>
            <a:t>ungkapan</a:t>
          </a:r>
          <a:r>
            <a:rPr lang="en-US" sz="1700" kern="1200" dirty="0"/>
            <a:t> rasa  </a:t>
          </a:r>
          <a:r>
            <a:rPr lang="en-US" sz="1700" kern="1200" dirty="0" err="1"/>
            <a:t>senimannya</a:t>
          </a:r>
          <a:r>
            <a:rPr lang="en-US" sz="1700" kern="1200" dirty="0"/>
            <a:t> (artwork)</a:t>
          </a:r>
        </a:p>
      </dsp:txBody>
      <dsp:txXfrm>
        <a:off x="493917" y="1423747"/>
        <a:ext cx="4193927" cy="1106713"/>
      </dsp:txXfrm>
    </dsp:sp>
    <dsp:sp modelId="{6C95BDF4-0F2F-4798-85BD-43F5940AD734}">
      <dsp:nvSpPr>
        <dsp:cNvPr id="0" name=""/>
        <dsp:cNvSpPr/>
      </dsp:nvSpPr>
      <dsp:spPr>
        <a:xfrm>
          <a:off x="912114" y="2778633"/>
          <a:ext cx="5486400" cy="1175575"/>
        </a:xfrm>
        <a:prstGeom prst="roundRect">
          <a:avLst>
            <a:gd name="adj" fmla="val 10000"/>
          </a:avLst>
        </a:prstGeom>
        <a:solidFill>
          <a:schemeClr val="accent5">
            <a:hueOff val="-8101434"/>
            <a:satOff val="-551"/>
            <a:lumOff val="13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3.  </a:t>
          </a:r>
          <a:r>
            <a:rPr lang="en-US" sz="1700" kern="1200" dirty="0" err="1"/>
            <a:t>Desainer</a:t>
          </a:r>
          <a:r>
            <a:rPr lang="en-US" sz="1700" kern="1200" dirty="0"/>
            <a:t>  </a:t>
          </a:r>
          <a:r>
            <a:rPr lang="en-US" sz="1700" kern="1200" dirty="0" err="1"/>
            <a:t>harus</a:t>
          </a:r>
          <a:r>
            <a:rPr lang="en-US" sz="1700" kern="1200" dirty="0"/>
            <a:t>  </a:t>
          </a:r>
          <a:r>
            <a:rPr lang="en-US" sz="1700" kern="1200" dirty="0" err="1"/>
            <a:t>melakukan</a:t>
          </a:r>
          <a:r>
            <a:rPr lang="en-US" sz="1700" kern="1200" dirty="0"/>
            <a:t>  </a:t>
          </a:r>
          <a:r>
            <a:rPr lang="en-US" sz="1700" kern="1200" dirty="0" err="1"/>
            <a:t>riset</a:t>
          </a:r>
          <a:r>
            <a:rPr lang="en-US" sz="1700" kern="1200" dirty="0"/>
            <a:t>  </a:t>
          </a:r>
          <a:r>
            <a:rPr lang="en-US" sz="1700" kern="1200" dirty="0" err="1"/>
            <a:t>atau</a:t>
          </a:r>
          <a:r>
            <a:rPr lang="en-US" sz="1700" kern="1200" dirty="0"/>
            <a:t>  </a:t>
          </a:r>
          <a:r>
            <a:rPr lang="en-US" sz="1700" kern="1200" dirty="0" err="1"/>
            <a:t>penelitian</a:t>
          </a:r>
          <a:r>
            <a:rPr lang="en-US" sz="1700" kern="1200" dirty="0"/>
            <a:t>  </a:t>
          </a:r>
          <a:r>
            <a:rPr lang="en-US" sz="1700" kern="1200" dirty="0" err="1"/>
            <a:t>secara</a:t>
          </a:r>
          <a:r>
            <a:rPr lang="en-US" sz="1700" kern="1200" dirty="0"/>
            <a:t>  </a:t>
          </a:r>
          <a:r>
            <a:rPr lang="en-US" sz="1700" kern="1200" dirty="0" err="1"/>
            <a:t>ilmiah</a:t>
          </a:r>
          <a:r>
            <a:rPr lang="en-US" sz="1700" kern="1200" dirty="0"/>
            <a:t>  agar  </a:t>
          </a:r>
          <a:r>
            <a:rPr lang="en-US" sz="1700" kern="1200" dirty="0" err="1"/>
            <a:t>dapat</a:t>
          </a:r>
          <a:r>
            <a:rPr lang="en-US" sz="1700" kern="1200" dirty="0"/>
            <a:t> </a:t>
          </a:r>
          <a:r>
            <a:rPr lang="en-US" sz="1700" kern="1200" dirty="0" err="1"/>
            <a:t>menemukan</a:t>
          </a:r>
          <a:r>
            <a:rPr lang="en-US" sz="1700" kern="1200" dirty="0"/>
            <a:t> </a:t>
          </a:r>
          <a:r>
            <a:rPr lang="en-US" sz="1700" kern="1200" dirty="0" err="1"/>
            <a:t>solusi</a:t>
          </a:r>
          <a:r>
            <a:rPr lang="en-US" sz="1700" kern="1200" dirty="0"/>
            <a:t> yang </a:t>
          </a:r>
          <a:r>
            <a:rPr lang="en-US" sz="1700" kern="1200" dirty="0" err="1"/>
            <a:t>objektif</a:t>
          </a:r>
          <a:r>
            <a:rPr lang="en-US" sz="1700" kern="1200" dirty="0"/>
            <a:t> </a:t>
          </a:r>
          <a:r>
            <a:rPr lang="en-US" sz="1700" kern="1200" dirty="0" err="1"/>
            <a:t>terhadap</a:t>
          </a:r>
          <a:r>
            <a:rPr lang="en-US" sz="1700" kern="1200" dirty="0"/>
            <a:t> </a:t>
          </a:r>
          <a:r>
            <a:rPr lang="en-US" sz="1700" kern="1200" dirty="0" err="1"/>
            <a:t>suatu</a:t>
          </a:r>
          <a:r>
            <a:rPr lang="en-US" sz="1700" kern="1200" dirty="0"/>
            <a:t> </a:t>
          </a:r>
          <a:r>
            <a:rPr lang="en-US" sz="1700" kern="1200" dirty="0" err="1"/>
            <a:t>masalah</a:t>
          </a:r>
          <a:r>
            <a:rPr lang="en-US" sz="1700" kern="1200" dirty="0"/>
            <a:t> </a:t>
          </a:r>
          <a:r>
            <a:rPr lang="en-US" sz="1700" kern="1200" dirty="0" err="1"/>
            <a:t>dari</a:t>
          </a:r>
          <a:r>
            <a:rPr lang="en-US" sz="1700" kern="1200" dirty="0"/>
            <a:t> </a:t>
          </a:r>
          <a:r>
            <a:rPr lang="en-US" sz="1700" kern="1200" dirty="0" err="1"/>
            <a:t>fenomena</a:t>
          </a:r>
          <a:r>
            <a:rPr lang="en-US" sz="1700" kern="1200" dirty="0"/>
            <a:t> yang </a:t>
          </a:r>
          <a:r>
            <a:rPr lang="en-US" sz="1700" kern="1200" dirty="0" err="1"/>
            <a:t>ada</a:t>
          </a:r>
          <a:r>
            <a:rPr lang="en-US" sz="1700" kern="1200" dirty="0"/>
            <a:t>. </a:t>
          </a:r>
        </a:p>
      </dsp:txBody>
      <dsp:txXfrm>
        <a:off x="946545" y="2813064"/>
        <a:ext cx="4200785" cy="1106713"/>
      </dsp:txXfrm>
    </dsp:sp>
    <dsp:sp modelId="{E6249CE4-F1D2-464D-A1BF-10D144C09B9F}">
      <dsp:nvSpPr>
        <dsp:cNvPr id="0" name=""/>
        <dsp:cNvSpPr/>
      </dsp:nvSpPr>
      <dsp:spPr>
        <a:xfrm>
          <a:off x="1371599" y="4167950"/>
          <a:ext cx="5486400" cy="1175575"/>
        </a:xfrm>
        <a:prstGeom prst="roundRect">
          <a:avLst>
            <a:gd name="adj" fmla="val 10000"/>
          </a:avLst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4. Artwork </a:t>
          </a:r>
          <a:r>
            <a:rPr lang="en-US" sz="1700" kern="1200" dirty="0" err="1"/>
            <a:t>hanya</a:t>
          </a:r>
          <a:r>
            <a:rPr lang="en-US" sz="1700" kern="1200" dirty="0"/>
            <a:t> </a:t>
          </a:r>
          <a:r>
            <a:rPr lang="en-US" sz="1700" kern="1200" dirty="0" err="1"/>
            <a:t>melakukan</a:t>
          </a:r>
          <a:r>
            <a:rPr lang="en-US" sz="1700" kern="1200" dirty="0"/>
            <a:t> </a:t>
          </a:r>
          <a:r>
            <a:rPr lang="en-US" sz="1700" kern="1200" dirty="0" err="1"/>
            <a:t>perancangan</a:t>
          </a:r>
          <a:r>
            <a:rPr lang="en-US" sz="1700" kern="1200" dirty="0"/>
            <a:t> </a:t>
          </a:r>
          <a:r>
            <a:rPr lang="en-US" sz="1700" kern="1200" dirty="0" err="1"/>
            <a:t>tanpa</a:t>
          </a:r>
          <a:r>
            <a:rPr lang="en-US" sz="1700" kern="1200" dirty="0"/>
            <a:t> </a:t>
          </a:r>
          <a:r>
            <a:rPr lang="en-US" sz="1700" kern="1200" dirty="0" err="1"/>
            <a:t>memahami</a:t>
          </a:r>
          <a:r>
            <a:rPr lang="en-US" sz="1700" kern="1200" dirty="0"/>
            <a:t> </a:t>
          </a:r>
          <a:r>
            <a:rPr lang="en-US" sz="1700" kern="1200" dirty="0" err="1"/>
            <a:t>motivasi</a:t>
          </a:r>
          <a:r>
            <a:rPr lang="en-US" sz="1700" kern="1200" dirty="0"/>
            <a:t> </a:t>
          </a:r>
          <a:r>
            <a:rPr lang="en-US" sz="1700" kern="1200" dirty="0" err="1"/>
            <a:t>perancangan</a:t>
          </a:r>
          <a:r>
            <a:rPr lang="en-US" sz="1700" kern="1200" dirty="0"/>
            <a:t>, </a:t>
          </a:r>
          <a:r>
            <a:rPr lang="en-US" sz="1700" kern="1200" dirty="0" err="1"/>
            <a:t>tanpa</a:t>
          </a:r>
          <a:r>
            <a:rPr lang="en-US" sz="1700" kern="1200" dirty="0"/>
            <a:t> </a:t>
          </a:r>
          <a:r>
            <a:rPr lang="en-US" sz="1700" kern="1200" dirty="0" err="1"/>
            <a:t>tahu</a:t>
          </a:r>
          <a:r>
            <a:rPr lang="en-US" sz="1700" kern="1200" dirty="0"/>
            <a:t> </a:t>
          </a:r>
          <a:r>
            <a:rPr lang="en-US" sz="1700" kern="1200" dirty="0" err="1"/>
            <a:t>kebutuhan</a:t>
          </a:r>
          <a:r>
            <a:rPr lang="en-US" sz="1700" kern="1200" dirty="0"/>
            <a:t> data </a:t>
          </a:r>
          <a:r>
            <a:rPr lang="en-US" sz="1700" kern="1200" dirty="0" err="1"/>
            <a:t>perancangan</a:t>
          </a:r>
          <a:r>
            <a:rPr lang="en-US" sz="1700" kern="1200" dirty="0"/>
            <a:t>, </a:t>
          </a:r>
          <a:r>
            <a:rPr lang="en-US" sz="1700" kern="1200" dirty="0" err="1"/>
            <a:t>serta</a:t>
          </a:r>
          <a:r>
            <a:rPr lang="en-US" sz="1700" kern="1200" dirty="0"/>
            <a:t> </a:t>
          </a:r>
          <a:r>
            <a:rPr lang="en-US" sz="1700" kern="1200" dirty="0" err="1"/>
            <a:t>logika</a:t>
          </a:r>
          <a:r>
            <a:rPr lang="en-US" sz="1700" kern="1200" dirty="0"/>
            <a:t> </a:t>
          </a:r>
          <a:r>
            <a:rPr lang="en-US" sz="1700" kern="1200" dirty="0" err="1"/>
            <a:t>perancangan</a:t>
          </a:r>
          <a:r>
            <a:rPr lang="en-US" sz="1700" kern="1200" dirty="0"/>
            <a:t> </a:t>
          </a:r>
          <a:r>
            <a:rPr lang="en-US" sz="1700" kern="1200" dirty="0" err="1"/>
            <a:t>anda</a:t>
          </a:r>
          <a:endParaRPr lang="en-US" sz="1700" kern="1200" dirty="0"/>
        </a:p>
      </dsp:txBody>
      <dsp:txXfrm>
        <a:off x="1406030" y="4202381"/>
        <a:ext cx="4193927" cy="1106713"/>
      </dsp:txXfrm>
    </dsp:sp>
    <dsp:sp modelId="{1277680C-0F22-43F0-A7B2-4017A3CA1B7E}">
      <dsp:nvSpPr>
        <dsp:cNvPr id="0" name=""/>
        <dsp:cNvSpPr/>
      </dsp:nvSpPr>
      <dsp:spPr>
        <a:xfrm>
          <a:off x="4722275" y="900384"/>
          <a:ext cx="764124" cy="764124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1</a:t>
          </a:r>
        </a:p>
      </dsp:txBody>
      <dsp:txXfrm>
        <a:off x="4894203" y="900384"/>
        <a:ext cx="420268" cy="575003"/>
      </dsp:txXfrm>
    </dsp:sp>
    <dsp:sp modelId="{4C12E291-C728-4AE9-926E-28EF1C4445FE}">
      <dsp:nvSpPr>
        <dsp:cNvPr id="0" name=""/>
        <dsp:cNvSpPr/>
      </dsp:nvSpPr>
      <dsp:spPr>
        <a:xfrm>
          <a:off x="5181761" y="2289700"/>
          <a:ext cx="764124" cy="764124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5972333"/>
            <a:satOff val="1333"/>
            <a:lumOff val="20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2</a:t>
          </a:r>
        </a:p>
      </dsp:txBody>
      <dsp:txXfrm>
        <a:off x="5353689" y="2289700"/>
        <a:ext cx="420268" cy="575003"/>
      </dsp:txXfrm>
    </dsp:sp>
    <dsp:sp modelId="{2BC40F02-BD05-4EB4-A362-6523DFB27724}">
      <dsp:nvSpPr>
        <dsp:cNvPr id="0" name=""/>
        <dsp:cNvSpPr/>
      </dsp:nvSpPr>
      <dsp:spPr>
        <a:xfrm>
          <a:off x="5634389" y="3679017"/>
          <a:ext cx="764124" cy="764124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1944666"/>
            <a:satOff val="2667"/>
            <a:lumOff val="401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3</a:t>
          </a:r>
        </a:p>
      </dsp:txBody>
      <dsp:txXfrm>
        <a:off x="5806317" y="3679017"/>
        <a:ext cx="420268" cy="5750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AA6908-7E24-46EE-A414-4CC4CD3559FE}">
      <dsp:nvSpPr>
        <dsp:cNvPr id="0" name=""/>
        <dsp:cNvSpPr/>
      </dsp:nvSpPr>
      <dsp:spPr>
        <a:xfrm>
          <a:off x="853" y="21822"/>
          <a:ext cx="3457633" cy="4149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537" tIns="0" rIns="341537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Cari   3 </a:t>
          </a:r>
          <a:r>
            <a:rPr lang="en-US" sz="2200" kern="1200" dirty="0" err="1"/>
            <a:t>alternatif</a:t>
          </a:r>
          <a:r>
            <a:rPr lang="en-US" sz="2200" kern="1200" dirty="0"/>
            <a:t>  </a:t>
          </a:r>
          <a:r>
            <a:rPr lang="en-US" sz="2200" kern="1200" dirty="0" err="1"/>
            <a:t>topik</a:t>
          </a:r>
          <a:r>
            <a:rPr lang="en-US" sz="2200" kern="1200" dirty="0"/>
            <a:t>/</a:t>
          </a:r>
          <a:r>
            <a:rPr lang="en-US" sz="2200" kern="1200" dirty="0" err="1"/>
            <a:t>tema</a:t>
          </a:r>
          <a:r>
            <a:rPr lang="en-US" sz="2200" kern="1200" dirty="0"/>
            <a:t>  </a:t>
          </a:r>
          <a:r>
            <a:rPr lang="en-US" sz="2200" kern="1200" dirty="0" err="1"/>
            <a:t>penelitian</a:t>
          </a:r>
          <a:r>
            <a:rPr lang="en-US" sz="2200" kern="1200" dirty="0"/>
            <a:t> </a:t>
          </a:r>
          <a:r>
            <a:rPr lang="en-US" sz="2200" kern="1200" dirty="0" err="1"/>
            <a:t>dalam</a:t>
          </a:r>
          <a:r>
            <a:rPr lang="en-US" sz="2200" kern="1200" dirty="0"/>
            <a:t> </a:t>
          </a:r>
          <a:r>
            <a:rPr lang="en-US" sz="2200" kern="1200" dirty="0" err="1"/>
            <a:t>lingkup</a:t>
          </a:r>
          <a:r>
            <a:rPr lang="en-US" sz="2200" kern="1200" dirty="0"/>
            <a:t> DKV yang </a:t>
          </a:r>
          <a:r>
            <a:rPr lang="en-US" sz="2200" kern="1200" dirty="0" err="1"/>
            <a:t>diminanti</a:t>
          </a:r>
          <a:r>
            <a:rPr lang="en-US" sz="2200" kern="1200" dirty="0"/>
            <a:t>, sera </a:t>
          </a:r>
          <a:r>
            <a:rPr lang="en-US" sz="2200" kern="1200" dirty="0" err="1"/>
            <a:t>deskripsikan</a:t>
          </a:r>
          <a:r>
            <a:rPr lang="en-US" sz="2200" kern="1200" dirty="0"/>
            <a:t> </a:t>
          </a:r>
          <a:r>
            <a:rPr lang="en-US" sz="2200" kern="1200" dirty="0" err="1"/>
            <a:t>mengapa</a:t>
          </a:r>
          <a:r>
            <a:rPr lang="en-US" sz="2200" kern="1200" dirty="0"/>
            <a:t> di </a:t>
          </a:r>
          <a:r>
            <a:rPr lang="en-US" sz="2200" kern="1200" dirty="0" err="1"/>
            <a:t>minati</a:t>
          </a:r>
          <a:endParaRPr lang="en-US" sz="2200" kern="1200" dirty="0"/>
        </a:p>
      </dsp:txBody>
      <dsp:txXfrm>
        <a:off x="853" y="1681486"/>
        <a:ext cx="3457633" cy="2489496"/>
      </dsp:txXfrm>
    </dsp:sp>
    <dsp:sp modelId="{7C29CFAB-5FD1-4284-B3E6-D496ACCC0D6D}">
      <dsp:nvSpPr>
        <dsp:cNvPr id="0" name=""/>
        <dsp:cNvSpPr/>
      </dsp:nvSpPr>
      <dsp:spPr>
        <a:xfrm>
          <a:off x="853" y="21822"/>
          <a:ext cx="3457633" cy="1659664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537" tIns="165100" rIns="341537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853" y="21822"/>
        <a:ext cx="3457633" cy="1659664"/>
      </dsp:txXfrm>
    </dsp:sp>
    <dsp:sp modelId="{CC490B43-0BA3-438C-9C84-A7E3A2AC062D}">
      <dsp:nvSpPr>
        <dsp:cNvPr id="0" name=""/>
        <dsp:cNvSpPr/>
      </dsp:nvSpPr>
      <dsp:spPr>
        <a:xfrm>
          <a:off x="3735097" y="21822"/>
          <a:ext cx="3457633" cy="4149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537" tIns="0" rIns="341537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Cari 3 </a:t>
          </a:r>
          <a:r>
            <a:rPr lang="en-US" sz="2200" kern="1200" dirty="0" err="1"/>
            <a:t>penelitian</a:t>
          </a:r>
          <a:r>
            <a:rPr lang="en-US" sz="2200" kern="1200" dirty="0"/>
            <a:t> yang </a:t>
          </a:r>
          <a:r>
            <a:rPr lang="en-US" sz="2200" kern="1200" dirty="0" err="1"/>
            <a:t>sejenis</a:t>
          </a:r>
          <a:r>
            <a:rPr lang="en-US" sz="2200" kern="1200" dirty="0"/>
            <a:t> </a:t>
          </a:r>
          <a:r>
            <a:rPr lang="id-ID" sz="2200" kern="1200" dirty="0"/>
            <a:t>boleh dengan bantuan penelusuran data online </a:t>
          </a:r>
          <a:r>
            <a:rPr lang="en-US" sz="2200" kern="1200" dirty="0"/>
            <a:t>dan </a:t>
          </a:r>
          <a:r>
            <a:rPr lang="en-US" sz="2200" kern="1200" dirty="0" err="1"/>
            <a:t>deskripsikan</a:t>
          </a:r>
          <a:r>
            <a:rPr lang="en-US" sz="2200" kern="1200" dirty="0"/>
            <a:t> </a:t>
          </a:r>
        </a:p>
      </dsp:txBody>
      <dsp:txXfrm>
        <a:off x="3735097" y="1681486"/>
        <a:ext cx="3457633" cy="2489496"/>
      </dsp:txXfrm>
    </dsp:sp>
    <dsp:sp modelId="{1EF685E3-37D2-4045-93BF-F4AEAE60F2E9}">
      <dsp:nvSpPr>
        <dsp:cNvPr id="0" name=""/>
        <dsp:cNvSpPr/>
      </dsp:nvSpPr>
      <dsp:spPr>
        <a:xfrm>
          <a:off x="3735097" y="21822"/>
          <a:ext cx="3457633" cy="1659664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537" tIns="165100" rIns="341537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3735097" y="21822"/>
        <a:ext cx="3457633" cy="1659664"/>
      </dsp:txXfrm>
    </dsp:sp>
    <dsp:sp modelId="{7B64904C-8AA1-49D9-B190-0C2B7D694331}">
      <dsp:nvSpPr>
        <dsp:cNvPr id="0" name=""/>
        <dsp:cNvSpPr/>
      </dsp:nvSpPr>
      <dsp:spPr>
        <a:xfrm>
          <a:off x="7469341" y="21822"/>
          <a:ext cx="3457633" cy="4149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537" tIns="0" rIns="341537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Setiap Mahasiswa wajib mempresentasikan malam ini untuk masing-masing topik/tema dan deskripsinya. </a:t>
          </a:r>
        </a:p>
      </dsp:txBody>
      <dsp:txXfrm>
        <a:off x="7469341" y="1681486"/>
        <a:ext cx="3457633" cy="2489496"/>
      </dsp:txXfrm>
    </dsp:sp>
    <dsp:sp modelId="{1DD7CBE0-2CE3-42D5-A60E-0EAEBEA665B5}">
      <dsp:nvSpPr>
        <dsp:cNvPr id="0" name=""/>
        <dsp:cNvSpPr/>
      </dsp:nvSpPr>
      <dsp:spPr>
        <a:xfrm>
          <a:off x="7469341" y="21822"/>
          <a:ext cx="3457633" cy="1659664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537" tIns="165100" rIns="341537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7469341" y="21822"/>
        <a:ext cx="3457633" cy="16596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55B39-CB85-42E3-FDC7-841EDA0BD6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A38948-85A2-D686-9E54-6F73D53811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0791C-BA36-D0D7-0505-5C979E87D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FCF1-AA7E-4A3A-A8B8-5770CD5B9993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97E36-1A4D-08ED-315E-41852DD10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22F7B-027C-EEAB-E6B8-FB12ACC0E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03E9-C195-4352-B244-3CA8F2D72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44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5DEFD-A04B-ABCC-5A13-5E6237D30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B486C1-423E-0879-E9D8-F87336FFA9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CCB70-B5DB-DC28-DC9B-F11447222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FCF1-AA7E-4A3A-A8B8-5770CD5B9993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D1670B-C781-ACC7-4F85-9D87E224A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3ECB6-BDDA-E177-0572-CAF747FDD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03E9-C195-4352-B244-3CA8F2D72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33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2C97E0-C69E-6B77-3142-FB3E6B279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E4EBDE-DE85-3D57-6E27-F9AEA37116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93EDD-36F1-46DE-A4C5-F2804D775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FCF1-AA7E-4A3A-A8B8-5770CD5B9993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668CE-F948-8DCA-F896-E001CF293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F2AAD-1357-8279-761D-F256E0F2B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03E9-C195-4352-B244-3CA8F2D72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83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CD892-44AF-BB5D-08C6-4BB8795C9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90E30-709D-AC5E-1038-9FC98BAC5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632BF-99BC-1C9C-B724-A32D864C0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FCF1-AA7E-4A3A-A8B8-5770CD5B9993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E4EAD-ABDB-A493-1D9A-B225A3754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CBE1A-0F54-CBBB-6EDA-9DF574914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03E9-C195-4352-B244-3CA8F2D72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7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4C6B9-DE8B-AE12-6A42-F27A982E5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1D484-E2CF-2D6D-13A7-2D5ADB996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708FA7-7483-CEBF-FF3F-2932AF76C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FCF1-AA7E-4A3A-A8B8-5770CD5B9993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6A246-072C-6EC7-D976-FCED5A529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F5883-2EF3-C93A-C3E9-2DE9B67DF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03E9-C195-4352-B244-3CA8F2D72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8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CD84B-D333-75E8-51DB-D3CC6DAEA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D5611-16A3-139C-0D21-DFFD1E8755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A55D0F-79A0-2C99-4113-07DBD3BA8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C45EDC-80AA-3E0D-DFC8-FD9A4A696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FCF1-AA7E-4A3A-A8B8-5770CD5B9993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9B5EDB-F8D4-B79E-3D60-14F5E3C9E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84B86B-1D65-685F-6DBB-CA9826434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03E9-C195-4352-B244-3CA8F2D72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30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C20B-9628-51E0-991C-A20047FC3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0C6903-7F4F-17E8-4845-979635D33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E888D-728E-CD53-8BD9-10CD595AB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D7F824-57FA-6CB4-EF9B-0600AB229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5EF63-84D6-521D-38EA-45B9FC9655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29023A-923D-564B-F36E-157D58842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FCF1-AA7E-4A3A-A8B8-5770CD5B9993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2A19AF-1CA3-957B-415F-DC394DAB0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7B3DEB-DB98-AFCD-F2C8-49A9707CE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03E9-C195-4352-B244-3CA8F2D72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95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182CC-92FE-F118-DC74-AC8E32038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1EBFD4-E717-95BB-99D3-D31EC323F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FCF1-AA7E-4A3A-A8B8-5770CD5B9993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078471-323B-EA91-5992-5DA941605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F71FDB-D232-F122-7B34-04DB5938A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03E9-C195-4352-B244-3CA8F2D72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15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BC2101-F5D0-ED6D-158E-E66488036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FCF1-AA7E-4A3A-A8B8-5770CD5B9993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F71158-DDC6-9EC6-6044-777E3EDFF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860C4A-6365-1EFB-AE4F-EEC364D34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03E9-C195-4352-B244-3CA8F2D72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93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D5170-CCA3-4E1D-5A92-EBA71DE70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F42EC-5D9D-3509-1CE1-13E1564F3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D3CC4F-718A-7FEE-2FF1-5D826B06EB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5C66C-E0E3-0940-74D1-15D22FCC3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FCF1-AA7E-4A3A-A8B8-5770CD5B9993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5132F0-99C8-54F6-F688-076B3DF76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A6A6E9-F10F-8B7A-875D-28864CAB0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03E9-C195-4352-B244-3CA8F2D72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05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3741A-12BE-D599-DFF5-7088B7E18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356967-314F-B523-8777-C9341DB39D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12D32-1742-C154-3FA4-4CE4667DBA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8C1E8-9432-B0CC-2D44-4EEF45B17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FCF1-AA7E-4A3A-A8B8-5770CD5B9993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AFC32-0D5C-A194-3862-ADD35E2EA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D5A13B-5D1C-44BE-6F91-37419D719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03E9-C195-4352-B244-3CA8F2D72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39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1560EC-8F7D-A729-FF65-EE9D28927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8AA523-EAD8-4939-971C-A29F8CAEA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12556-8456-33A7-EF04-E367254066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99FCF1-AA7E-4A3A-A8B8-5770CD5B9993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7A8B3-6847-8B52-F4EA-9AE88A789C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45EB2-C4CE-D79F-F978-910E0E66D5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5703E9-C195-4352-B244-3CA8F2D72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6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nk flowers and leaves on white background">
            <a:extLst>
              <a:ext uri="{FF2B5EF4-FFF2-40B4-BE49-F238E27FC236}">
                <a16:creationId xmlns:a16="http://schemas.microsoft.com/office/drawing/2014/main" id="{BE6A7272-8B0D-B3CF-149C-3B14D50420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105" r="1" b="1"/>
          <a:stretch/>
        </p:blipFill>
        <p:spPr>
          <a:xfrm>
            <a:off x="20" y="10"/>
            <a:ext cx="12191435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4DC37E-6180-12E5-610C-44573B285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>
            <a:normAutofit/>
          </a:bodyPr>
          <a:lstStyle/>
          <a:p>
            <a:r>
              <a:rPr lang="en-US" sz="8000" dirty="0" err="1"/>
              <a:t>Disain</a:t>
            </a:r>
            <a:r>
              <a:rPr lang="en-US" sz="8000" dirty="0"/>
              <a:t> </a:t>
            </a:r>
            <a:r>
              <a:rPr lang="en-US" sz="8000" dirty="0" err="1"/>
              <a:t>Riset</a:t>
            </a:r>
            <a:r>
              <a:rPr lang="en-US" sz="8000" dirty="0"/>
              <a:t> DKV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DD56AD-BBD7-C57C-E4CF-5C97E96191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8000" cy="1985963"/>
          </a:xfrm>
        </p:spPr>
        <p:txBody>
          <a:bodyPr>
            <a:normAutofit/>
          </a:bodyPr>
          <a:lstStyle/>
          <a:p>
            <a:r>
              <a:rPr lang="en-US" dirty="0" err="1"/>
              <a:t>Pertemuan</a:t>
            </a:r>
            <a:r>
              <a:rPr lang="en-US" dirty="0"/>
              <a:t> 2 </a:t>
            </a:r>
          </a:p>
        </p:txBody>
      </p:sp>
    </p:spTree>
    <p:extLst>
      <p:ext uri="{BB962C8B-B14F-4D97-AF65-F5344CB8AC3E}">
        <p14:creationId xmlns:p14="http://schemas.microsoft.com/office/powerpoint/2010/main" val="2241446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2F75BB-1335-7ABB-C54E-4A9B9EE9B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sz="40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40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40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40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40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</a:t>
            </a:r>
            <a:r>
              <a:rPr lang="en-US" sz="40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40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40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n-US" sz="40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40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40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40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</a:t>
            </a:r>
            <a:r>
              <a:rPr lang="en-US" sz="40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40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ko</a:t>
            </a:r>
            <a:r>
              <a:rPr lang="en-US" sz="40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40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40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4000" spc="-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</a:t>
            </a:r>
            <a:r>
              <a:rPr lang="en-US" sz="40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n-US" sz="40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40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40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40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sa</a:t>
            </a:r>
            <a:r>
              <a:rPr lang="en-US" sz="40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40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4000" spc="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40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</a:t>
            </a:r>
            <a:r>
              <a:rPr lang="en-US" sz="40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rt</a:t>
            </a:r>
            <a:r>
              <a:rPr lang="en-US" sz="4000" spc="-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40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n-US" sz="40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40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40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n:</a:t>
            </a:r>
            <a:endParaRPr lang="en-US" sz="40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A074785-57F1-9A94-02A2-032E232A79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3489164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3668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F75BB-1335-7ABB-C54E-4A9B9EE9B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0" y="1528718"/>
            <a:ext cx="3810000" cy="3805282"/>
          </a:xfrm>
        </p:spPr>
        <p:txBody>
          <a:bodyPr>
            <a:normAutofit/>
          </a:bodyPr>
          <a:lstStyle/>
          <a:p>
            <a:r>
              <a:rPr lang="en-US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Desain </a:t>
            </a:r>
            <a:r>
              <a:rPr lang="en-US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Berbeda</a:t>
            </a:r>
            <a:r>
              <a:rPr lang="en-US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dengan</a:t>
            </a:r>
            <a:r>
              <a:rPr lang="en-US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Seni </a:t>
            </a: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: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A074785-57F1-9A94-02A2-032E232A79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900656"/>
              </p:ext>
            </p:extLst>
          </p:nvPr>
        </p:nvGraphicFramePr>
        <p:xfrm>
          <a:off x="762000" y="761999"/>
          <a:ext cx="6858000" cy="5343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5609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Triangle 34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08CE4C-B5D0-F3EA-C115-3463E9AE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6" y="1188637"/>
            <a:ext cx="9984615" cy="1597228"/>
          </a:xfr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z="4200" kern="1200" spc="-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Ri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set</a:t>
            </a:r>
            <a:r>
              <a:rPr lang="en-US" sz="4200" kern="1200" spc="1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ya</a:t>
            </a:r>
            <a:r>
              <a:rPr lang="en-US" sz="4200" kern="1200" spc="-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n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g</a:t>
            </a:r>
            <a:r>
              <a:rPr lang="en-US" sz="4200" kern="1200" spc="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d</a:t>
            </a:r>
            <a:r>
              <a:rPr lang="en-US" sz="4200" kern="1200" spc="-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il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ak</a:t>
            </a:r>
            <a:r>
              <a:rPr lang="en-US" sz="4200" kern="1200" spc="-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u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kan</a:t>
            </a:r>
            <a:r>
              <a:rPr lang="en-US" sz="4200" kern="1200" spc="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p</a:t>
            </a:r>
            <a:r>
              <a:rPr lang="en-US" sz="4200" kern="1200" spc="-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</a:t>
            </a:r>
            <a:r>
              <a:rPr lang="en-US" sz="4200" kern="1200" spc="-1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d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</a:t>
            </a:r>
            <a:r>
              <a:rPr lang="en-US" sz="4200" kern="1200" spc="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progr</a:t>
            </a:r>
            <a:r>
              <a:rPr lang="en-US" sz="4200" kern="1200" spc="-1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m</a:t>
            </a:r>
            <a:r>
              <a:rPr lang="en-US" sz="4200" kern="1200" spc="1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</a:t>
            </a:r>
            <a:r>
              <a:rPr lang="en-US" sz="4200" kern="1200" spc="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t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u</a:t>
            </a:r>
            <a:r>
              <a:rPr lang="en-US" sz="4200" kern="1200" spc="-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d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i d</a:t>
            </a:r>
            <a:r>
              <a:rPr lang="en-US" sz="4200" kern="1200" spc="-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e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sa</a:t>
            </a:r>
            <a:r>
              <a:rPr lang="en-US" sz="4200" kern="1200" spc="-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i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n ko</a:t>
            </a:r>
            <a:r>
              <a:rPr lang="en-US" sz="4200" kern="1200" spc="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m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u</a:t>
            </a:r>
            <a:r>
              <a:rPr lang="en-US" sz="4200" kern="1200" spc="-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ni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kasi</a:t>
            </a:r>
            <a:r>
              <a:rPr lang="en-US" sz="4200" kern="1200" spc="-1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v</a:t>
            </a:r>
            <a:r>
              <a:rPr lang="en-US" sz="4200" kern="1200" spc="-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i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su</a:t>
            </a:r>
            <a:r>
              <a:rPr lang="en-US" sz="4200" kern="1200" spc="-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l </a:t>
            </a:r>
            <a:r>
              <a:rPr lang="en-US" sz="4200" kern="1200" spc="-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i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ni </a:t>
            </a:r>
            <a:r>
              <a:rPr lang="en-US" sz="4200" kern="1200" spc="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j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e</a:t>
            </a:r>
            <a:r>
              <a:rPr lang="en-US" sz="4200" kern="1200" spc="-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l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as b</a:t>
            </a:r>
            <a:r>
              <a:rPr lang="en-US" sz="4200" kern="1200" spc="-1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e</a:t>
            </a:r>
            <a:r>
              <a:rPr lang="en-US" sz="4200" kern="1200" spc="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rt</a:t>
            </a:r>
            <a:r>
              <a:rPr lang="en-US" sz="4200" kern="1200" spc="-1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u</a:t>
            </a:r>
            <a:r>
              <a:rPr lang="en-US" sz="4200" kern="1200" spc="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j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u</a:t>
            </a:r>
            <a:r>
              <a:rPr lang="en-US" sz="4200" kern="1200" spc="-5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</a:t>
            </a:r>
            <a:r>
              <a:rPr lang="en-US" sz="4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n: </a:t>
            </a:r>
            <a:endParaRPr lang="en-US" sz="42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8" name="Graphic 27" descr="Robot">
            <a:extLst>
              <a:ext uri="{FF2B5EF4-FFF2-40B4-BE49-F238E27FC236}">
                <a16:creationId xmlns:a16="http://schemas.microsoft.com/office/drawing/2014/main" id="{8F0703C8-C66C-08E7-1B7B-F458CAE42A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6250" y="3018327"/>
            <a:ext cx="2728198" cy="27281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E43B669-A1D7-1BD4-FAD7-0B90D19CFA4A}"/>
              </a:ext>
            </a:extLst>
          </p:cNvPr>
          <p:cNvSpPr txBox="1"/>
          <p:nvPr/>
        </p:nvSpPr>
        <p:spPr>
          <a:xfrm>
            <a:off x="5255260" y="2998278"/>
            <a:ext cx="4238257" cy="27281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1143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/>
              <a:t>Menemukan motivasi perancangan</a:t>
            </a:r>
          </a:p>
          <a:p>
            <a:pPr marL="1143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/>
              <a:t>Membangun  argument/pernyataan  mendukung  data  kebutuhan  perancangan untuk keputusan desain</a:t>
            </a:r>
          </a:p>
          <a:p>
            <a:pPr marL="1143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/>
              <a:t>Menemukan big idea/ konsep besar dari perancangan desain yang akan dilakukan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/>
          </a:p>
        </p:txBody>
      </p:sp>
    </p:spTree>
    <p:extLst>
      <p:ext uri="{BB962C8B-B14F-4D97-AF65-F5344CB8AC3E}">
        <p14:creationId xmlns:p14="http://schemas.microsoft.com/office/powerpoint/2010/main" val="1007283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E7AA7E8-8006-4E1F-A566-FCF37EE6F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5F1F25-D16F-7E85-6526-93B6E7619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910" y="1598246"/>
            <a:ext cx="4626709" cy="5122985"/>
          </a:xfrm>
        </p:spPr>
        <p:txBody>
          <a:bodyPr anchor="t">
            <a:normAutofit/>
          </a:bodyPr>
          <a:lstStyle/>
          <a:p>
            <a:pPr algn="r"/>
            <a:r>
              <a:rPr lang="en-US" sz="7400">
                <a:solidFill>
                  <a:srgbClr val="FFFFFF"/>
                </a:solidFill>
              </a:rPr>
              <a:t>Penentuan Topik/Tema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99B5DD-0B61-A4BF-CCB1-F6B20C2CD3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2994" y="1590840"/>
            <a:ext cx="5672176" cy="5095221"/>
          </a:xfrm>
        </p:spPr>
        <p:txBody>
          <a:bodyPr>
            <a:norm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Pili</a:t>
            </a:r>
            <a:r>
              <a:rPr lang="en-US" spc="1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ah</a:t>
            </a:r>
            <a:r>
              <a:rPr lang="en-US" spc="2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pc="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pc="1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pc="-1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n-US" spc="2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kh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 ya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pc="1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ses</a:t>
            </a:r>
            <a:r>
              <a:rPr lang="en-US" spc="-1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ai</a:t>
            </a:r>
            <a:r>
              <a:rPr lang="en-US" spc="1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n-US" spc="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MK Perancangan (PKP)</a:t>
            </a:r>
            <a:r>
              <a:rPr lang="en-US" spc="1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 </a:t>
            </a:r>
            <a:r>
              <a:rPr lang="en-US" spc="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kati </a:t>
            </a:r>
            <a:r>
              <a:rPr lang="en-US" spc="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pc="2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Pili</a:t>
            </a:r>
            <a:r>
              <a:rPr lang="en-US" spc="1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ah</a:t>
            </a:r>
            <a:r>
              <a:rPr lang="en-US" spc="2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pc="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pc="1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pc="-1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n-US" spc="2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kh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pc="1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ya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 </a:t>
            </a:r>
            <a:r>
              <a:rPr lang="en-US" spc="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pc="-1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k.</a:t>
            </a:r>
            <a:r>
              <a:rPr lang="en-US" spc="1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pc="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arik</a:t>
            </a:r>
            <a:r>
              <a:rPr lang="en-US" spc="1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ni</a:t>
            </a:r>
            <a:r>
              <a:rPr lang="en-US" spc="1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ah</a:t>
            </a:r>
            <a:r>
              <a:rPr lang="en-US" spc="2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ses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ai d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n-US" spc="2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ssue</a:t>
            </a:r>
            <a:r>
              <a:rPr lang="en-US" spc="1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kek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n-US" spc="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pc="1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pc="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omena s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pc="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,</a:t>
            </a:r>
            <a:r>
              <a:rPr lang="en-US" spc="2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pc="-1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pc="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au</a:t>
            </a:r>
            <a:r>
              <a:rPr lang="en-US" spc="1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pc="2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n-US" spc="-1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pc="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pc="1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ya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pc="1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n-US" spc="-1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pc="1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pc="2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yak d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gk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pc="2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eh orang 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endParaRPr lang="en-US" spc="-5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Pili</a:t>
            </a:r>
            <a:r>
              <a:rPr lang="en-US" spc="1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ah</a:t>
            </a:r>
            <a:r>
              <a:rPr lang="en-US" spc="24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pc="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pc="23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pc="-1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n-US" spc="24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kh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pc="24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ya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pc="23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nya</a:t>
            </a:r>
            <a:r>
              <a:rPr lang="en-US" spc="23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ng</a:t>
            </a:r>
            <a:r>
              <a:rPr lang="en-US" spc="24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pc="23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n-US" spc="-1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pc="24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k</a:t>
            </a:r>
            <a:r>
              <a:rPr lang="en-US" spc="-1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n-US" spc="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pc="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si a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pc="-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n-US" spc="5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2479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5337C3-CE50-056A-AEFB-AF37B2CACC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3631" y="809898"/>
            <a:ext cx="9942716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Contoh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7D723A-F0EC-CAC2-4E71-0595576E4B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200"/>
              <a:t>Perancangan Identitas Visual dan Media Promosi Olimpiade 2036 Di Indonesia 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200"/>
              <a:t>Perancangan Rebranding Putri Duyung Resort Ancol untuk meningkatkan Brand Awarerness Terhadap Keluarga Muda Menengah Atas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200"/>
              <a:t>Perancangan Animasi Pendek (studi kasus kehidupan palsu pada media sosial) sebagai media kampanye sosial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200"/>
              <a:t>Perancangan Kampanye Sosial Media online dalam menjaga kehidupan badak jawa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179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4012EA-3565-2651-C3C4-D9301F741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/>
              <a:t>TOPIK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6C386-DC4B-148A-0055-94C2AA39D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6" y="2076775"/>
            <a:ext cx="10254822" cy="4065405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US" sz="1800" dirty="0"/>
              <a:t>1.	</a:t>
            </a:r>
            <a:r>
              <a:rPr lang="en-US" sz="1800" dirty="0" err="1"/>
              <a:t>Perancangan</a:t>
            </a:r>
            <a:r>
              <a:rPr lang="en-US" sz="1800" dirty="0"/>
              <a:t> </a:t>
            </a:r>
            <a:r>
              <a:rPr lang="en-US" sz="1800" dirty="0" err="1"/>
              <a:t>Komunikasi</a:t>
            </a:r>
            <a:r>
              <a:rPr lang="en-US" sz="1800" dirty="0"/>
              <a:t> Visual Audio Visual</a:t>
            </a:r>
          </a:p>
          <a:p>
            <a:pPr marL="0" indent="0">
              <a:buNone/>
            </a:pPr>
            <a:r>
              <a:rPr lang="en-US" sz="1800" dirty="0"/>
              <a:t>2.	</a:t>
            </a:r>
            <a:r>
              <a:rPr lang="en-US" sz="1800" dirty="0" err="1"/>
              <a:t>Perancangan</a:t>
            </a:r>
            <a:r>
              <a:rPr lang="en-US" sz="1800" dirty="0"/>
              <a:t> Corporate Identity</a:t>
            </a:r>
          </a:p>
          <a:p>
            <a:pPr marL="0" indent="0">
              <a:buNone/>
            </a:pPr>
            <a:r>
              <a:rPr lang="en-US" sz="1800" dirty="0"/>
              <a:t>3.	</a:t>
            </a:r>
            <a:r>
              <a:rPr lang="en-US" sz="1800" dirty="0" err="1"/>
              <a:t>Perancangan</a:t>
            </a:r>
            <a:r>
              <a:rPr lang="en-US" sz="1800" dirty="0"/>
              <a:t> Desain </a:t>
            </a:r>
            <a:r>
              <a:rPr lang="en-US" sz="1800" dirty="0" err="1"/>
              <a:t>Kemasan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4.	</a:t>
            </a:r>
            <a:r>
              <a:rPr lang="en-US" sz="1800" dirty="0" err="1"/>
              <a:t>Perancangan</a:t>
            </a:r>
            <a:r>
              <a:rPr lang="en-US" sz="1800" dirty="0"/>
              <a:t> </a:t>
            </a:r>
            <a:r>
              <a:rPr lang="en-US" sz="1800" dirty="0" err="1"/>
              <a:t>Komunikasi</a:t>
            </a:r>
            <a:r>
              <a:rPr lang="en-US" sz="1800" dirty="0"/>
              <a:t> Visual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Kampanye</a:t>
            </a:r>
            <a:r>
              <a:rPr lang="en-US" sz="1800" dirty="0"/>
              <a:t> Non </a:t>
            </a:r>
            <a:r>
              <a:rPr lang="en-US" sz="1800" dirty="0" err="1"/>
              <a:t>Komersial</a:t>
            </a:r>
            <a:r>
              <a:rPr lang="en-US" sz="1800" dirty="0"/>
              <a:t> (</a:t>
            </a:r>
            <a:r>
              <a:rPr lang="en-US" sz="1800" dirty="0" err="1"/>
              <a:t>Iklan</a:t>
            </a:r>
            <a:r>
              <a:rPr lang="en-US" sz="1800" dirty="0"/>
              <a:t> </a:t>
            </a:r>
            <a:r>
              <a:rPr lang="en-US" sz="1800" dirty="0" err="1"/>
              <a:t>Layanan</a:t>
            </a:r>
            <a:r>
              <a:rPr lang="en-US" sz="1800" dirty="0"/>
              <a:t> Masyarakat)</a:t>
            </a:r>
          </a:p>
          <a:p>
            <a:pPr marL="0" indent="0">
              <a:buNone/>
            </a:pPr>
            <a:r>
              <a:rPr lang="en-US" sz="1800" dirty="0"/>
              <a:t>5.	</a:t>
            </a:r>
            <a:r>
              <a:rPr lang="en-US" sz="1800" dirty="0" err="1"/>
              <a:t>Perancangan</a:t>
            </a:r>
            <a:r>
              <a:rPr lang="en-US" sz="1800" dirty="0"/>
              <a:t> </a:t>
            </a:r>
            <a:r>
              <a:rPr lang="en-US" sz="1800" dirty="0" err="1"/>
              <a:t>Komunikasi</a:t>
            </a:r>
            <a:r>
              <a:rPr lang="en-US" sz="1800" dirty="0"/>
              <a:t> Visual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Kampanye</a:t>
            </a:r>
            <a:r>
              <a:rPr lang="en-US" sz="1800" dirty="0"/>
              <a:t> </a:t>
            </a:r>
            <a:r>
              <a:rPr lang="en-US" sz="1800" dirty="0" err="1"/>
              <a:t>Komersial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6.	</a:t>
            </a:r>
            <a:r>
              <a:rPr lang="en-US" sz="1800" dirty="0" err="1"/>
              <a:t>Perancangan</a:t>
            </a:r>
            <a:r>
              <a:rPr lang="en-US" sz="1800" dirty="0"/>
              <a:t> </a:t>
            </a:r>
            <a:r>
              <a:rPr lang="en-US" sz="1800" dirty="0" err="1"/>
              <a:t>Komik</a:t>
            </a:r>
            <a:r>
              <a:rPr lang="en-US" sz="1800" dirty="0"/>
              <a:t>/</a:t>
            </a:r>
            <a:r>
              <a:rPr lang="en-US" sz="1800" dirty="0" err="1"/>
              <a:t>Ilustrasi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7.	</a:t>
            </a:r>
            <a:r>
              <a:rPr lang="en-US" sz="1800" dirty="0" err="1"/>
              <a:t>Budaya</a:t>
            </a:r>
            <a:r>
              <a:rPr lang="en-US" sz="1800" dirty="0"/>
              <a:t> </a:t>
            </a:r>
            <a:r>
              <a:rPr lang="en-US" sz="1800" dirty="0" err="1"/>
              <a:t>dikaitkan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kampanye</a:t>
            </a:r>
            <a:r>
              <a:rPr lang="en-US" sz="1800" dirty="0"/>
              <a:t> social </a:t>
            </a:r>
          </a:p>
          <a:p>
            <a:pPr marL="0" indent="0">
              <a:buNone/>
            </a:pPr>
            <a:r>
              <a:rPr lang="en-US" sz="1800" dirty="0"/>
              <a:t>8.	</a:t>
            </a:r>
            <a:r>
              <a:rPr lang="en-US" sz="1800" dirty="0" err="1"/>
              <a:t>Identitas</a:t>
            </a:r>
            <a:r>
              <a:rPr lang="en-US" sz="1800" dirty="0"/>
              <a:t> </a:t>
            </a:r>
            <a:r>
              <a:rPr lang="en-US" sz="1800" dirty="0" err="1"/>
              <a:t>baru</a:t>
            </a:r>
            <a:r>
              <a:rPr lang="en-US" sz="1800" dirty="0"/>
              <a:t>---logo </a:t>
            </a:r>
            <a:r>
              <a:rPr lang="en-US" sz="1800" dirty="0" err="1"/>
              <a:t>baru</a:t>
            </a:r>
            <a:r>
              <a:rPr lang="en-US" sz="1800" dirty="0"/>
              <a:t> </a:t>
            </a:r>
          </a:p>
          <a:p>
            <a:pPr marL="0" indent="0">
              <a:buNone/>
            </a:pPr>
            <a:r>
              <a:rPr lang="en-US" sz="1800" dirty="0"/>
              <a:t>9.	</a:t>
            </a:r>
            <a:r>
              <a:rPr lang="en-US" sz="1800" dirty="0" err="1"/>
              <a:t>Tipografy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10.	</a:t>
            </a:r>
            <a:r>
              <a:rPr lang="en-US" sz="1800" dirty="0" err="1"/>
              <a:t>Maskot</a:t>
            </a:r>
            <a:r>
              <a:rPr lang="en-US" sz="1800" dirty="0"/>
              <a:t> event/</a:t>
            </a:r>
            <a:r>
              <a:rPr lang="en-US" sz="1800" dirty="0" err="1"/>
              <a:t>daerah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11.	</a:t>
            </a:r>
            <a:r>
              <a:rPr lang="en-US" sz="1800" dirty="0" err="1"/>
              <a:t>Rancangan</a:t>
            </a:r>
            <a:r>
              <a:rPr lang="en-US" sz="1800" dirty="0"/>
              <a:t> media </a:t>
            </a:r>
            <a:r>
              <a:rPr lang="en-US" sz="1800" dirty="0" err="1"/>
              <a:t>interaktif</a:t>
            </a:r>
            <a:r>
              <a:rPr lang="en-US" sz="1800" dirty="0"/>
              <a:t> (web, </a:t>
            </a:r>
            <a:r>
              <a:rPr lang="en-US" sz="1800" dirty="0" err="1"/>
              <a:t>buku</a:t>
            </a:r>
            <a:r>
              <a:rPr lang="en-US" sz="1800" dirty="0"/>
              <a:t>, audio visual) </a:t>
            </a:r>
          </a:p>
          <a:p>
            <a:endParaRPr lang="en-US" sz="1100" dirty="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7236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C68555-838E-4BD1-3407-7A4AA558E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Tugas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6FC6E09-EAF7-587C-B975-03D9362013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464346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5635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427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Disain Riset DKV</vt:lpstr>
      <vt:lpstr>Penelitian pada konteks desain bertujuan:</vt:lpstr>
      <vt:lpstr>Desain Berbeda dengan Seni :</vt:lpstr>
      <vt:lpstr>Riset yang dilakukan pada program studi desain komunikasi visual ini jelas bertujuan: </vt:lpstr>
      <vt:lpstr>Penentuan Topik/Tema</vt:lpstr>
      <vt:lpstr>Contoh</vt:lpstr>
      <vt:lpstr>TOPIK</vt:lpstr>
      <vt:lpstr>Tugas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ikom.windows@gmail.com</dc:creator>
  <cp:lastModifiedBy>ikom.windows@gmail.com</cp:lastModifiedBy>
  <cp:revision>1</cp:revision>
  <dcterms:created xsi:type="dcterms:W3CDTF">2024-10-07T09:11:46Z</dcterms:created>
  <dcterms:modified xsi:type="dcterms:W3CDTF">2024-10-07T10:14:44Z</dcterms:modified>
</cp:coreProperties>
</file>